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9"/>
  </p:notesMasterIdLst>
  <p:sldIdLst>
    <p:sldId id="256" r:id="rId2"/>
    <p:sldId id="272" r:id="rId3"/>
    <p:sldId id="260" r:id="rId4"/>
    <p:sldId id="257" r:id="rId5"/>
    <p:sldId id="269" r:id="rId6"/>
    <p:sldId id="271" r:id="rId7"/>
    <p:sldId id="259" r:id="rId8"/>
  </p:sldIdLst>
  <p:sldSz cx="18288000" cy="10287000"/>
  <p:notesSz cx="6858000" cy="9144000"/>
  <p:embeddedFontLst>
    <p:embeddedFont>
      <p:font typeface="Childling" panose="020B0604020202020204" charset="0"/>
      <p:regular r:id="rId1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33E6D65-9F45-4BFF-98E3-E873A850238A}" v="17" dt="2025-10-17T07:23:47.142"/>
    <p1510:client id="{79C745E3-6D3D-4F90-88BC-C4F2D6F61648}" v="443" dt="2025-10-16T17:34:08.86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51" d="100"/>
          <a:sy n="51" d="100"/>
        </p:scale>
        <p:origin x="869" y="43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6/11/relationships/changesInfo" Target="changesInfos/changesInfo1.xml"/><Relationship Id="rId10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ליאור בראון" userId="10c0bc76c97822c3" providerId="LiveId" clId="{79C745E3-6D3D-4F90-88BC-C4F2D6F61648}"/>
    <pc:docChg chg="undo custSel addSld delSld modSld sldOrd">
      <pc:chgData name="ליאור בראון" userId="10c0bc76c97822c3" providerId="LiveId" clId="{79C745E3-6D3D-4F90-88BC-C4F2D6F61648}" dt="2025-10-16T17:34:08.857" v="1634" actId="20577"/>
      <pc:docMkLst>
        <pc:docMk/>
      </pc:docMkLst>
      <pc:sldChg chg="modSp mod">
        <pc:chgData name="ליאור בראון" userId="10c0bc76c97822c3" providerId="LiveId" clId="{79C745E3-6D3D-4F90-88BC-C4F2D6F61648}" dt="2025-10-16T09:39:01.267" v="1232" actId="404"/>
        <pc:sldMkLst>
          <pc:docMk/>
          <pc:sldMk cId="0" sldId="256"/>
        </pc:sldMkLst>
        <pc:spChg chg="mod">
          <ac:chgData name="ליאור בראון" userId="10c0bc76c97822c3" providerId="LiveId" clId="{79C745E3-6D3D-4F90-88BC-C4F2D6F61648}" dt="2025-10-16T08:24:51.530" v="4" actId="2711"/>
          <ac:spMkLst>
            <pc:docMk/>
            <pc:sldMk cId="0" sldId="256"/>
            <ac:spMk id="12" creationId="{00000000-0000-0000-0000-000000000000}"/>
          </ac:spMkLst>
        </pc:spChg>
        <pc:spChg chg="mod">
          <ac:chgData name="ליאור בראון" userId="10c0bc76c97822c3" providerId="LiveId" clId="{79C745E3-6D3D-4F90-88BC-C4F2D6F61648}" dt="2025-10-16T08:25:07.180" v="6" actId="207"/>
          <ac:spMkLst>
            <pc:docMk/>
            <pc:sldMk cId="0" sldId="256"/>
            <ac:spMk id="13" creationId="{00000000-0000-0000-0000-000000000000}"/>
          </ac:spMkLst>
        </pc:spChg>
        <pc:spChg chg="mod">
          <ac:chgData name="ליאור בראון" userId="10c0bc76c97822c3" providerId="LiveId" clId="{79C745E3-6D3D-4F90-88BC-C4F2D6F61648}" dt="2025-10-16T09:39:01.267" v="1232" actId="404"/>
          <ac:spMkLst>
            <pc:docMk/>
            <pc:sldMk cId="0" sldId="256"/>
            <ac:spMk id="14" creationId="{00000000-0000-0000-0000-000000000000}"/>
          </ac:spMkLst>
        </pc:spChg>
      </pc:sldChg>
      <pc:sldChg chg="addSp delSp modSp mod modAnim">
        <pc:chgData name="ליאור בראון" userId="10c0bc76c97822c3" providerId="LiveId" clId="{79C745E3-6D3D-4F90-88BC-C4F2D6F61648}" dt="2025-10-16T09:47:38.980" v="1340" actId="1076"/>
        <pc:sldMkLst>
          <pc:docMk/>
          <pc:sldMk cId="0" sldId="257"/>
        </pc:sldMkLst>
        <pc:spChg chg="mod">
          <ac:chgData name="ליאור בראון" userId="10c0bc76c97822c3" providerId="LiveId" clId="{79C745E3-6D3D-4F90-88BC-C4F2D6F61648}" dt="2025-10-16T09:47:38.980" v="1340" actId="1076"/>
          <ac:spMkLst>
            <pc:docMk/>
            <pc:sldMk cId="0" sldId="257"/>
            <ac:spMk id="8" creationId="{00000000-0000-0000-0000-000000000000}"/>
          </ac:spMkLst>
        </pc:spChg>
        <pc:spChg chg="del mod">
          <ac:chgData name="ליאור בראון" userId="10c0bc76c97822c3" providerId="LiveId" clId="{79C745E3-6D3D-4F90-88BC-C4F2D6F61648}" dt="2025-10-16T08:26:19.062" v="31" actId="478"/>
          <ac:spMkLst>
            <pc:docMk/>
            <pc:sldMk cId="0" sldId="257"/>
            <ac:spMk id="10" creationId="{00000000-0000-0000-0000-000000000000}"/>
          </ac:spMkLst>
        </pc:spChg>
        <pc:spChg chg="mod">
          <ac:chgData name="ליאור בראון" userId="10c0bc76c97822c3" providerId="LiveId" clId="{79C745E3-6D3D-4F90-88BC-C4F2D6F61648}" dt="2025-10-16T08:30:48.183" v="218" actId="1036"/>
          <ac:spMkLst>
            <pc:docMk/>
            <pc:sldMk cId="0" sldId="257"/>
            <ac:spMk id="12" creationId="{00000000-0000-0000-0000-000000000000}"/>
          </ac:spMkLst>
        </pc:spChg>
        <pc:grpChg chg="mod">
          <ac:chgData name="ליאור בראון" userId="10c0bc76c97822c3" providerId="LiveId" clId="{79C745E3-6D3D-4F90-88BC-C4F2D6F61648}" dt="2025-10-16T09:24:13.198" v="1182" actId="1076"/>
          <ac:grpSpMkLst>
            <pc:docMk/>
            <pc:sldMk cId="0" sldId="257"/>
            <ac:grpSpMk id="5" creationId="{00000000-0000-0000-0000-000000000000}"/>
          </ac:grpSpMkLst>
        </pc:grpChg>
        <pc:graphicFrameChg chg="add del mod modGraphic">
          <ac:chgData name="ליאור בראון" userId="10c0bc76c97822c3" providerId="LiveId" clId="{79C745E3-6D3D-4F90-88BC-C4F2D6F61648}" dt="2025-10-16T08:29:07.065" v="128" actId="478"/>
          <ac:graphicFrameMkLst>
            <pc:docMk/>
            <pc:sldMk cId="0" sldId="257"/>
            <ac:graphicFrameMk id="14" creationId="{2BB63E60-24B6-284C-380C-92371EFE6B4A}"/>
          </ac:graphicFrameMkLst>
        </pc:graphicFrameChg>
        <pc:graphicFrameChg chg="add mod modGraphic">
          <ac:chgData name="ליאור בראון" userId="10c0bc76c97822c3" providerId="LiveId" clId="{79C745E3-6D3D-4F90-88BC-C4F2D6F61648}" dt="2025-10-16T09:38:34.624" v="1226"/>
          <ac:graphicFrameMkLst>
            <pc:docMk/>
            <pc:sldMk cId="0" sldId="257"/>
            <ac:graphicFrameMk id="15" creationId="{E4AC7867-6FB3-3CD2-7F8D-B85704858747}"/>
          </ac:graphicFrameMkLst>
        </pc:graphicFrameChg>
      </pc:sldChg>
      <pc:sldChg chg="del">
        <pc:chgData name="ליאור בראון" userId="10c0bc76c97822c3" providerId="LiveId" clId="{79C745E3-6D3D-4F90-88BC-C4F2D6F61648}" dt="2025-10-16T08:44:57.289" v="892" actId="47"/>
        <pc:sldMkLst>
          <pc:docMk/>
          <pc:sldMk cId="0" sldId="258"/>
        </pc:sldMkLst>
      </pc:sldChg>
      <pc:sldChg chg="addSp delSp modSp mod delAnim modAnim">
        <pc:chgData name="ליאור בראון" userId="10c0bc76c97822c3" providerId="LiveId" clId="{79C745E3-6D3D-4F90-88BC-C4F2D6F61648}" dt="2025-10-16T16:41:16.559" v="1618" actId="1076"/>
        <pc:sldMkLst>
          <pc:docMk/>
          <pc:sldMk cId="0" sldId="259"/>
        </pc:sldMkLst>
        <pc:spChg chg="mod">
          <ac:chgData name="ליאור בראון" userId="10c0bc76c97822c3" providerId="LiveId" clId="{79C745E3-6D3D-4F90-88BC-C4F2D6F61648}" dt="2025-10-16T14:20:51.803" v="1420" actId="1076"/>
          <ac:spMkLst>
            <pc:docMk/>
            <pc:sldMk cId="0" sldId="259"/>
            <ac:spMk id="5" creationId="{00000000-0000-0000-0000-000000000000}"/>
          </ac:spMkLst>
        </pc:spChg>
        <pc:spChg chg="mod">
          <ac:chgData name="ליאור בראון" userId="10c0bc76c97822c3" providerId="LiveId" clId="{79C745E3-6D3D-4F90-88BC-C4F2D6F61648}" dt="2025-10-16T14:20:51.803" v="1420" actId="1076"/>
          <ac:spMkLst>
            <pc:docMk/>
            <pc:sldMk cId="0" sldId="259"/>
            <ac:spMk id="6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48:26.185" v="928" actId="478"/>
          <ac:spMkLst>
            <pc:docMk/>
            <pc:sldMk cId="0" sldId="259"/>
            <ac:spMk id="7" creationId="{00000000-0000-0000-0000-000000000000}"/>
          </ac:spMkLst>
        </pc:spChg>
        <pc:spChg chg="mod">
          <ac:chgData name="ליאור בראון" userId="10c0bc76c97822c3" providerId="LiveId" clId="{79C745E3-6D3D-4F90-88BC-C4F2D6F61648}" dt="2025-10-16T16:41:16.559" v="1618" actId="1076"/>
          <ac:spMkLst>
            <pc:docMk/>
            <pc:sldMk cId="0" sldId="259"/>
            <ac:spMk id="9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48:36.726" v="955" actId="478"/>
          <ac:spMkLst>
            <pc:docMk/>
            <pc:sldMk cId="0" sldId="259"/>
            <ac:spMk id="10" creationId="{00000000-0000-0000-0000-000000000000}"/>
          </ac:spMkLst>
        </pc:spChg>
        <pc:spChg chg="add mod">
          <ac:chgData name="ליאור בראון" userId="10c0bc76c97822c3" providerId="LiveId" clId="{79C745E3-6D3D-4F90-88BC-C4F2D6F61648}" dt="2025-10-16T08:54:08.493" v="1011" actId="688"/>
          <ac:spMkLst>
            <pc:docMk/>
            <pc:sldMk cId="0" sldId="259"/>
            <ac:spMk id="12" creationId="{603603B4-E820-1029-BBA7-CC8D6CD103D0}"/>
          </ac:spMkLst>
        </pc:spChg>
        <pc:spChg chg="add del mod">
          <ac:chgData name="ליאור בראון" userId="10c0bc76c97822c3" providerId="LiveId" clId="{79C745E3-6D3D-4F90-88BC-C4F2D6F61648}" dt="2025-10-16T14:36:54.163" v="1482" actId="478"/>
          <ac:spMkLst>
            <pc:docMk/>
            <pc:sldMk cId="0" sldId="259"/>
            <ac:spMk id="13" creationId="{84CC65D3-9F15-7ADA-7754-278D44BD7D3A}"/>
          </ac:spMkLst>
        </pc:spChg>
        <pc:spChg chg="add del mod">
          <ac:chgData name="ליאור בראון" userId="10c0bc76c97822c3" providerId="LiveId" clId="{79C745E3-6D3D-4F90-88BC-C4F2D6F61648}" dt="2025-10-16T14:36:27.055" v="1474" actId="478"/>
          <ac:spMkLst>
            <pc:docMk/>
            <pc:sldMk cId="0" sldId="259"/>
            <ac:spMk id="14" creationId="{EE3F3B35-22D2-0667-E5AD-1C9D734BCA4E}"/>
          </ac:spMkLst>
        </pc:spChg>
        <pc:spChg chg="add del mod">
          <ac:chgData name="ליאור בראון" userId="10c0bc76c97822c3" providerId="LiveId" clId="{79C745E3-6D3D-4F90-88BC-C4F2D6F61648}" dt="2025-10-16T14:36:54.728" v="1483" actId="478"/>
          <ac:spMkLst>
            <pc:docMk/>
            <pc:sldMk cId="0" sldId="259"/>
            <ac:spMk id="15" creationId="{80A56521-371E-BA5D-B925-B29BE4CC68EE}"/>
          </ac:spMkLst>
        </pc:spChg>
        <pc:spChg chg="add del mod">
          <ac:chgData name="ליאור בראון" userId="10c0bc76c97822c3" providerId="LiveId" clId="{79C745E3-6D3D-4F90-88BC-C4F2D6F61648}" dt="2025-10-16T16:40:28.040" v="1601" actId="478"/>
          <ac:spMkLst>
            <pc:docMk/>
            <pc:sldMk cId="0" sldId="259"/>
            <ac:spMk id="16" creationId="{4D6DDE2A-8EB9-D155-8592-7490DC8640B9}"/>
          </ac:spMkLst>
        </pc:spChg>
        <pc:spChg chg="add del mod">
          <ac:chgData name="ליאור בראון" userId="10c0bc76c97822c3" providerId="LiveId" clId="{79C745E3-6D3D-4F90-88BC-C4F2D6F61648}" dt="2025-10-16T16:40:29.682" v="1602" actId="478"/>
          <ac:spMkLst>
            <pc:docMk/>
            <pc:sldMk cId="0" sldId="259"/>
            <ac:spMk id="17" creationId="{36B61107-B9B2-E80B-8124-7EA37AB0DE43}"/>
          </ac:spMkLst>
        </pc:spChg>
        <pc:grpChg chg="mod">
          <ac:chgData name="ליאור בראון" userId="10c0bc76c97822c3" providerId="LiveId" clId="{79C745E3-6D3D-4F90-88BC-C4F2D6F61648}" dt="2025-10-16T14:20:51.803" v="1420" actId="1076"/>
          <ac:grpSpMkLst>
            <pc:docMk/>
            <pc:sldMk cId="0" sldId="259"/>
            <ac:grpSpMk id="4" creationId="{00000000-0000-0000-0000-000000000000}"/>
          </ac:grpSpMkLst>
        </pc:grpChg>
        <pc:picChg chg="add del mod">
          <ac:chgData name="ליאור בראון" userId="10c0bc76c97822c3" providerId="LiveId" clId="{79C745E3-6D3D-4F90-88BC-C4F2D6F61648}" dt="2025-10-16T16:40:30.876" v="1603" actId="478"/>
          <ac:picMkLst>
            <pc:docMk/>
            <pc:sldMk cId="0" sldId="259"/>
            <ac:picMk id="7" creationId="{C819C0ED-9935-59B5-2103-9EE9D1B7598C}"/>
          </ac:picMkLst>
        </pc:picChg>
        <pc:picChg chg="add del mod">
          <ac:chgData name="ליאור בראון" userId="10c0bc76c97822c3" providerId="LiveId" clId="{79C745E3-6D3D-4F90-88BC-C4F2D6F61648}" dt="2025-10-16T16:40:33.126" v="1606" actId="478"/>
          <ac:picMkLst>
            <pc:docMk/>
            <pc:sldMk cId="0" sldId="259"/>
            <ac:picMk id="10" creationId="{D4D35111-98C6-33BA-C7A2-06A23E294735}"/>
          </ac:picMkLst>
        </pc:picChg>
        <pc:picChg chg="add del mod">
          <ac:chgData name="ליאור בראון" userId="10c0bc76c97822c3" providerId="LiveId" clId="{79C745E3-6D3D-4F90-88BC-C4F2D6F61648}" dt="2025-10-16T16:40:35.076" v="1607" actId="478"/>
          <ac:picMkLst>
            <pc:docMk/>
            <pc:sldMk cId="0" sldId="259"/>
            <ac:picMk id="1026" creationId="{B5EC8B25-2DFD-2ACA-B8F3-62F0F1394D72}"/>
          </ac:picMkLst>
        </pc:picChg>
        <pc:picChg chg="add del">
          <ac:chgData name="ליאור בראון" userId="10c0bc76c97822c3" providerId="LiveId" clId="{79C745E3-6D3D-4F90-88BC-C4F2D6F61648}" dt="2025-10-16T14:22:18.441" v="1439"/>
          <ac:picMkLst>
            <pc:docMk/>
            <pc:sldMk cId="0" sldId="259"/>
            <ac:picMk id="1028" creationId="{6AF13814-3B9D-0F15-4FB5-372A793922A0}"/>
          </ac:picMkLst>
        </pc:picChg>
        <pc:cxnChg chg="add del mod">
          <ac:chgData name="ליאור בראון" userId="10c0bc76c97822c3" providerId="LiveId" clId="{79C745E3-6D3D-4F90-88BC-C4F2D6F61648}" dt="2025-10-16T14:39:03.562" v="1516" actId="11529"/>
          <ac:cxnSpMkLst>
            <pc:docMk/>
            <pc:sldMk cId="0" sldId="259"/>
            <ac:cxnSpMk id="19" creationId="{EED6E512-E561-98CA-74CB-E3E621E404E0}"/>
          </ac:cxnSpMkLst>
        </pc:cxnChg>
        <pc:cxnChg chg="add del mod">
          <ac:chgData name="ליאור בראון" userId="10c0bc76c97822c3" providerId="LiveId" clId="{79C745E3-6D3D-4F90-88BC-C4F2D6F61648}" dt="2025-10-16T16:40:31.710" v="1604" actId="478"/>
          <ac:cxnSpMkLst>
            <pc:docMk/>
            <pc:sldMk cId="0" sldId="259"/>
            <ac:cxnSpMk id="21" creationId="{7E4EA5A8-259F-195B-36EF-ED0BADFCC80D}"/>
          </ac:cxnSpMkLst>
        </pc:cxnChg>
        <pc:cxnChg chg="add del mod">
          <ac:chgData name="ליאור בראון" userId="10c0bc76c97822c3" providerId="LiveId" clId="{79C745E3-6D3D-4F90-88BC-C4F2D6F61648}" dt="2025-10-16T16:40:32.486" v="1605" actId="478"/>
          <ac:cxnSpMkLst>
            <pc:docMk/>
            <pc:sldMk cId="0" sldId="259"/>
            <ac:cxnSpMk id="23" creationId="{F3E8D8BB-3C8F-929F-A778-71948C14B89F}"/>
          </ac:cxnSpMkLst>
        </pc:cxnChg>
      </pc:sldChg>
      <pc:sldChg chg="addSp delSp modSp mod ord modAnim">
        <pc:chgData name="ליאור בראון" userId="10c0bc76c97822c3" providerId="LiveId" clId="{79C745E3-6D3D-4F90-88BC-C4F2D6F61648}" dt="2025-10-16T16:39:11.579" v="1538"/>
        <pc:sldMkLst>
          <pc:docMk/>
          <pc:sldMk cId="0" sldId="260"/>
        </pc:sldMkLst>
        <pc:spChg chg="mod">
          <ac:chgData name="ליאור בראון" userId="10c0bc76c97822c3" providerId="LiveId" clId="{79C745E3-6D3D-4F90-88BC-C4F2D6F61648}" dt="2025-10-16T08:49:17.332" v="989" actId="20577"/>
          <ac:spMkLst>
            <pc:docMk/>
            <pc:sldMk cId="0" sldId="260"/>
            <ac:spMk id="6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50:46.283" v="994" actId="478"/>
          <ac:spMkLst>
            <pc:docMk/>
            <pc:sldMk cId="0" sldId="260"/>
            <ac:spMk id="7" creationId="{00000000-0000-0000-0000-000000000000}"/>
          </ac:spMkLst>
        </pc:spChg>
        <pc:spChg chg="add mod">
          <ac:chgData name="ליאור בראון" userId="10c0bc76c97822c3" providerId="LiveId" clId="{79C745E3-6D3D-4F90-88BC-C4F2D6F61648}" dt="2025-10-16T09:49:01.576" v="1373" actId="1076"/>
          <ac:spMkLst>
            <pc:docMk/>
            <pc:sldMk cId="0" sldId="260"/>
            <ac:spMk id="7" creationId="{D7F38D88-A38C-66DF-342C-17AA0A3EEF87}"/>
          </ac:spMkLst>
        </pc:spChg>
        <pc:spChg chg="del">
          <ac:chgData name="ליאור בראון" userId="10c0bc76c97822c3" providerId="LiveId" clId="{79C745E3-6D3D-4F90-88BC-C4F2D6F61648}" dt="2025-10-16T08:50:44.455" v="993" actId="478"/>
          <ac:spMkLst>
            <pc:docMk/>
            <pc:sldMk cId="0" sldId="260"/>
            <ac:spMk id="8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54:19.008" v="1012" actId="478"/>
          <ac:spMkLst>
            <pc:docMk/>
            <pc:sldMk cId="0" sldId="260"/>
            <ac:spMk id="9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50:48.331" v="995" actId="478"/>
          <ac:spMkLst>
            <pc:docMk/>
            <pc:sldMk cId="0" sldId="260"/>
            <ac:spMk id="10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54:27.011" v="1016" actId="478"/>
          <ac:spMkLst>
            <pc:docMk/>
            <pc:sldMk cId="0" sldId="260"/>
            <ac:spMk id="11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54:21.262" v="1013" actId="478"/>
          <ac:spMkLst>
            <pc:docMk/>
            <pc:sldMk cId="0" sldId="260"/>
            <ac:spMk id="12" creationId="{00000000-0000-0000-0000-000000000000}"/>
          </ac:spMkLst>
        </pc:spChg>
        <pc:grpChg chg="add del">
          <ac:chgData name="ליאור בראון" userId="10c0bc76c97822c3" providerId="LiveId" clId="{79C745E3-6D3D-4F90-88BC-C4F2D6F61648}" dt="2025-10-16T08:54:24.820" v="1015" actId="478"/>
          <ac:grpSpMkLst>
            <pc:docMk/>
            <pc:sldMk cId="0" sldId="260"/>
            <ac:grpSpMk id="3" creationId="{00000000-0000-0000-0000-000000000000}"/>
          </ac:grpSpMkLst>
        </pc:grpChg>
        <pc:picChg chg="add mod modCrop">
          <ac:chgData name="ליאור בראון" userId="10c0bc76c97822c3" providerId="LiveId" clId="{79C745E3-6D3D-4F90-88BC-C4F2D6F61648}" dt="2025-10-16T08:58:38.124" v="1034" actId="1076"/>
          <ac:picMkLst>
            <pc:docMk/>
            <pc:sldMk cId="0" sldId="260"/>
            <ac:picMk id="18" creationId="{59856CC2-2CE4-0620-0C57-6F0F878E578D}"/>
          </ac:picMkLst>
        </pc:picChg>
        <pc:picChg chg="add del mod">
          <ac:chgData name="ליאור בראון" userId="10c0bc76c97822c3" providerId="LiveId" clId="{79C745E3-6D3D-4F90-88BC-C4F2D6F61648}" dt="2025-10-16T09:00:58.616" v="1039" actId="478"/>
          <ac:picMkLst>
            <pc:docMk/>
            <pc:sldMk cId="0" sldId="260"/>
            <ac:picMk id="20" creationId="{56DF72A3-5CBE-4B13-23BA-8136EE3980CE}"/>
          </ac:picMkLst>
        </pc:picChg>
        <pc:picChg chg="add del mod modCrop">
          <ac:chgData name="ליאור בראון" userId="10c0bc76c97822c3" providerId="LiveId" clId="{79C745E3-6D3D-4F90-88BC-C4F2D6F61648}" dt="2025-10-16T09:03:28.468" v="1053" actId="478"/>
          <ac:picMkLst>
            <pc:docMk/>
            <pc:sldMk cId="0" sldId="260"/>
            <ac:picMk id="22" creationId="{78A12A87-DA2A-0C99-39A9-11E7592E5B9C}"/>
          </ac:picMkLst>
        </pc:picChg>
        <pc:picChg chg="add mod modCrop">
          <ac:chgData name="ליאור בראון" userId="10c0bc76c97822c3" providerId="LiveId" clId="{79C745E3-6D3D-4F90-88BC-C4F2D6F61648}" dt="2025-10-16T09:05:00.550" v="1080" actId="1076"/>
          <ac:picMkLst>
            <pc:docMk/>
            <pc:sldMk cId="0" sldId="260"/>
            <ac:picMk id="24" creationId="{935482E1-E17B-33DB-13AE-472F73B93ED7}"/>
          </ac:picMkLst>
        </pc:picChg>
        <pc:picChg chg="add mod">
          <ac:chgData name="ליאור בראון" userId="10c0bc76c97822c3" providerId="LiveId" clId="{79C745E3-6D3D-4F90-88BC-C4F2D6F61648}" dt="2025-10-16T09:05:02.002" v="1081" actId="1076"/>
          <ac:picMkLst>
            <pc:docMk/>
            <pc:sldMk cId="0" sldId="260"/>
            <ac:picMk id="26" creationId="{1F501970-0647-EEEC-8FB9-5388997C6833}"/>
          </ac:picMkLst>
        </pc:picChg>
        <pc:picChg chg="add mod ord">
          <ac:chgData name="ליאור בראון" userId="10c0bc76c97822c3" providerId="LiveId" clId="{79C745E3-6D3D-4F90-88BC-C4F2D6F61648}" dt="2025-10-16T09:18:03.626" v="1149" actId="166"/>
          <ac:picMkLst>
            <pc:docMk/>
            <pc:sldMk cId="0" sldId="260"/>
            <ac:picMk id="28" creationId="{C52B8FD8-FFBD-1819-9EAF-DFEBB68324B5}"/>
          </ac:picMkLst>
        </pc:picChg>
        <pc:picChg chg="add mod modCrop">
          <ac:chgData name="ליאור בראון" userId="10c0bc76c97822c3" providerId="LiveId" clId="{79C745E3-6D3D-4F90-88BC-C4F2D6F61648}" dt="2025-10-16T09:14:37.527" v="1128" actId="1076"/>
          <ac:picMkLst>
            <pc:docMk/>
            <pc:sldMk cId="0" sldId="260"/>
            <ac:picMk id="30" creationId="{8CED803C-7047-AC1A-5D99-105596287939}"/>
          </ac:picMkLst>
        </pc:picChg>
        <pc:picChg chg="add mod modCrop">
          <ac:chgData name="ליאור בראון" userId="10c0bc76c97822c3" providerId="LiveId" clId="{79C745E3-6D3D-4F90-88BC-C4F2D6F61648}" dt="2025-10-16T09:17:11.445" v="1140" actId="1076"/>
          <ac:picMkLst>
            <pc:docMk/>
            <pc:sldMk cId="0" sldId="260"/>
            <ac:picMk id="32" creationId="{1379F7DC-12EF-8C4C-2BE2-79566E2A8831}"/>
          </ac:picMkLst>
        </pc:picChg>
        <pc:picChg chg="add mod">
          <ac:chgData name="ליאור בראון" userId="10c0bc76c97822c3" providerId="LiveId" clId="{79C745E3-6D3D-4F90-88BC-C4F2D6F61648}" dt="2025-10-16T09:17:38.597" v="1145" actId="1076"/>
          <ac:picMkLst>
            <pc:docMk/>
            <pc:sldMk cId="0" sldId="260"/>
            <ac:picMk id="34" creationId="{7E09CBE8-408C-1C32-849A-BD333E83F85E}"/>
          </ac:picMkLst>
        </pc:picChg>
        <pc:picChg chg="add mod modCrop">
          <ac:chgData name="ליאור בראון" userId="10c0bc76c97822c3" providerId="LiveId" clId="{79C745E3-6D3D-4F90-88BC-C4F2D6F61648}" dt="2025-10-16T09:21:15.347" v="1169" actId="14100"/>
          <ac:picMkLst>
            <pc:docMk/>
            <pc:sldMk cId="0" sldId="260"/>
            <ac:picMk id="36" creationId="{969706C1-460F-EA07-F468-E616BAB86E51}"/>
          </ac:picMkLst>
        </pc:picChg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1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2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3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4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5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6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7"/>
        </pc:sldMkLst>
      </pc:sldChg>
      <pc:sldChg chg="del">
        <pc:chgData name="ליאור בראון" userId="10c0bc76c97822c3" providerId="LiveId" clId="{79C745E3-6D3D-4F90-88BC-C4F2D6F61648}" dt="2025-10-16T09:18:58.871" v="1154" actId="47"/>
        <pc:sldMkLst>
          <pc:docMk/>
          <pc:sldMk cId="0" sldId="268"/>
        </pc:sldMkLst>
      </pc:sldChg>
      <pc:sldChg chg="addSp delSp modSp add mod setBg modAnim">
        <pc:chgData name="ליאור בראון" userId="10c0bc76c97822c3" providerId="LiveId" clId="{79C745E3-6D3D-4F90-88BC-C4F2D6F61648}" dt="2025-10-16T09:35:14.573" v="1197"/>
        <pc:sldMkLst>
          <pc:docMk/>
          <pc:sldMk cId="590203650" sldId="269"/>
        </pc:sldMkLst>
        <pc:spChg chg="mod">
          <ac:chgData name="ליאור בראון" userId="10c0bc76c97822c3" providerId="LiveId" clId="{79C745E3-6D3D-4F90-88BC-C4F2D6F61648}" dt="2025-10-16T08:33:14.101" v="284" actId="6549"/>
          <ac:spMkLst>
            <pc:docMk/>
            <pc:sldMk cId="590203650" sldId="269"/>
            <ac:spMk id="6" creationId="{00000000-0000-0000-0000-000000000000}"/>
          </ac:spMkLst>
        </pc:spChg>
        <pc:spChg chg="del mod">
          <ac:chgData name="ליאור בראון" userId="10c0bc76c97822c3" providerId="LiveId" clId="{79C745E3-6D3D-4F90-88BC-C4F2D6F61648}" dt="2025-10-16T08:51:28.148" v="998" actId="478"/>
          <ac:spMkLst>
            <pc:docMk/>
            <pc:sldMk cId="590203650" sldId="269"/>
            <ac:spMk id="8" creationId="{00000000-0000-0000-0000-000000000000}"/>
          </ac:spMkLst>
        </pc:spChg>
        <pc:spChg chg="add mod">
          <ac:chgData name="ליאור בראון" userId="10c0bc76c97822c3" providerId="LiveId" clId="{79C745E3-6D3D-4F90-88BC-C4F2D6F61648}" dt="2025-10-16T08:40:57.790" v="793" actId="20577"/>
          <ac:spMkLst>
            <pc:docMk/>
            <pc:sldMk cId="590203650" sldId="269"/>
            <ac:spMk id="10" creationId="{E2FB92B9-063E-1B64-E9D5-FDE758A120A7}"/>
          </ac:spMkLst>
        </pc:spChg>
        <pc:spChg chg="mod">
          <ac:chgData name="ליאור בראון" userId="10c0bc76c97822c3" providerId="LiveId" clId="{79C745E3-6D3D-4F90-88BC-C4F2D6F61648}" dt="2025-10-16T08:31:49.847" v="239" actId="255"/>
          <ac:spMkLst>
            <pc:docMk/>
            <pc:sldMk cId="590203650" sldId="269"/>
            <ac:spMk id="12" creationId="{00000000-0000-0000-0000-000000000000}"/>
          </ac:spMkLst>
        </pc:spChg>
        <pc:spChg chg="add del mod">
          <ac:chgData name="ליאור בראון" userId="10c0bc76c97822c3" providerId="LiveId" clId="{79C745E3-6D3D-4F90-88BC-C4F2D6F61648}" dt="2025-10-16T08:34:38.619" v="387" actId="478"/>
          <ac:spMkLst>
            <pc:docMk/>
            <pc:sldMk cId="590203650" sldId="269"/>
            <ac:spMk id="14" creationId="{D1A2BA59-B68F-C03E-6281-045313216041}"/>
          </ac:spMkLst>
        </pc:spChg>
        <pc:spChg chg="add mod">
          <ac:chgData name="ליאור בראון" userId="10c0bc76c97822c3" providerId="LiveId" clId="{79C745E3-6D3D-4F90-88BC-C4F2D6F61648}" dt="2025-10-16T09:28:55.302" v="1194" actId="1076"/>
          <ac:spMkLst>
            <pc:docMk/>
            <pc:sldMk cId="590203650" sldId="269"/>
            <ac:spMk id="16" creationId="{3AF29ED7-8278-78F8-73E4-29DD6B87C363}"/>
          </ac:spMkLst>
        </pc:spChg>
        <pc:grpChg chg="mod">
          <ac:chgData name="ליאור בראון" userId="10c0bc76c97822c3" providerId="LiveId" clId="{79C745E3-6D3D-4F90-88BC-C4F2D6F61648}" dt="2025-10-16T08:34:06.958" v="342" actId="1076"/>
          <ac:grpSpMkLst>
            <pc:docMk/>
            <pc:sldMk cId="590203650" sldId="269"/>
            <ac:grpSpMk id="5" creationId="{00000000-0000-0000-0000-000000000000}"/>
          </ac:grpSpMkLst>
        </pc:grpChg>
        <pc:graphicFrameChg chg="del">
          <ac:chgData name="ליאור בראון" userId="10c0bc76c97822c3" providerId="LiveId" clId="{79C745E3-6D3D-4F90-88BC-C4F2D6F61648}" dt="2025-10-16T08:32:02.867" v="240" actId="478"/>
          <ac:graphicFrameMkLst>
            <pc:docMk/>
            <pc:sldMk cId="590203650" sldId="269"/>
            <ac:graphicFrameMk id="15" creationId="{E4AC7867-6FB3-3CD2-7F8D-B85704858747}"/>
          </ac:graphicFrameMkLst>
        </pc:graphicFrameChg>
      </pc:sldChg>
      <pc:sldChg chg="modSp add del mod">
        <pc:chgData name="ליאור בראון" userId="10c0bc76c97822c3" providerId="LiveId" clId="{79C745E3-6D3D-4F90-88BC-C4F2D6F61648}" dt="2025-10-16T08:46:00.688" v="909" actId="47"/>
        <pc:sldMkLst>
          <pc:docMk/>
          <pc:sldMk cId="2116071856" sldId="270"/>
        </pc:sldMkLst>
        <pc:spChg chg="mod">
          <ac:chgData name="ליאור בראון" userId="10c0bc76c97822c3" providerId="LiveId" clId="{79C745E3-6D3D-4F90-88BC-C4F2D6F61648}" dt="2025-10-16T08:43:06.201" v="818" actId="20577"/>
          <ac:spMkLst>
            <pc:docMk/>
            <pc:sldMk cId="2116071856" sldId="270"/>
            <ac:spMk id="10" creationId="{E2FB92B9-063E-1B64-E9D5-FDE758A120A7}"/>
          </ac:spMkLst>
        </pc:spChg>
      </pc:sldChg>
      <pc:sldChg chg="addSp delSp modSp add mod modAnim">
        <pc:chgData name="ליאור בראון" userId="10c0bc76c97822c3" providerId="LiveId" clId="{79C745E3-6D3D-4F90-88BC-C4F2D6F61648}" dt="2025-10-16T17:34:08.857" v="1634" actId="20577"/>
        <pc:sldMkLst>
          <pc:docMk/>
          <pc:sldMk cId="1582097512" sldId="271"/>
        </pc:sldMkLst>
        <pc:spChg chg="mod">
          <ac:chgData name="ליאור בראון" userId="10c0bc76c97822c3" providerId="LiveId" clId="{79C745E3-6D3D-4F90-88BC-C4F2D6F61648}" dt="2025-10-16T10:17:05.388" v="1408" actId="1076"/>
          <ac:spMkLst>
            <pc:docMk/>
            <pc:sldMk cId="1582097512" sldId="271"/>
            <ac:spMk id="8" creationId="{00000000-0000-0000-0000-000000000000}"/>
          </ac:spMkLst>
        </pc:spChg>
        <pc:spChg chg="del">
          <ac:chgData name="ליאור בראון" userId="10c0bc76c97822c3" providerId="LiveId" clId="{79C745E3-6D3D-4F90-88BC-C4F2D6F61648}" dt="2025-10-16T08:45:36.643" v="908" actId="478"/>
          <ac:spMkLst>
            <pc:docMk/>
            <pc:sldMk cId="1582097512" sldId="271"/>
            <ac:spMk id="9" creationId="{00000000-0000-0000-0000-000000000000}"/>
          </ac:spMkLst>
        </pc:spChg>
        <pc:spChg chg="mod">
          <ac:chgData name="ליאור בראון" userId="10c0bc76c97822c3" providerId="LiveId" clId="{79C745E3-6D3D-4F90-88BC-C4F2D6F61648}" dt="2025-10-16T17:34:08.857" v="1634" actId="20577"/>
          <ac:spMkLst>
            <pc:docMk/>
            <pc:sldMk cId="1582097512" sldId="271"/>
            <ac:spMk id="10" creationId="{E2FB92B9-063E-1B64-E9D5-FDE758A120A7}"/>
          </ac:spMkLst>
        </pc:spChg>
        <pc:spChg chg="mod">
          <ac:chgData name="ליאור בראון" userId="10c0bc76c97822c3" providerId="LiveId" clId="{79C745E3-6D3D-4F90-88BC-C4F2D6F61648}" dt="2025-10-16T08:46:18.361" v="914" actId="403"/>
          <ac:spMkLst>
            <pc:docMk/>
            <pc:sldMk cId="1582097512" sldId="271"/>
            <ac:spMk id="12" creationId="{00000000-0000-0000-0000-000000000000}"/>
          </ac:spMkLst>
        </pc:spChg>
        <pc:spChg chg="add mod">
          <ac:chgData name="ליאור בראון" userId="10c0bc76c97822c3" providerId="LiveId" clId="{79C745E3-6D3D-4F90-88BC-C4F2D6F61648}" dt="2025-10-16T08:45:33.679" v="907"/>
          <ac:spMkLst>
            <pc:docMk/>
            <pc:sldMk cId="1582097512" sldId="271"/>
            <ac:spMk id="14" creationId="{951214CE-D70E-8CBA-A2DB-32FD04FB1F4B}"/>
          </ac:spMkLst>
        </pc:spChg>
      </pc:sldChg>
      <pc:sldChg chg="addSp delSp modSp add mod ord modAnim">
        <pc:chgData name="ליאור בראון" userId="10c0bc76c97822c3" providerId="LiveId" clId="{79C745E3-6D3D-4F90-88BC-C4F2D6F61648}" dt="2025-10-16T16:40:20.243" v="1600" actId="1076"/>
        <pc:sldMkLst>
          <pc:docMk/>
          <pc:sldMk cId="4215008877" sldId="272"/>
        </pc:sldMkLst>
        <pc:spChg chg="add del mod">
          <ac:chgData name="ליאור בראון" userId="10c0bc76c97822c3" providerId="LiveId" clId="{79C745E3-6D3D-4F90-88BC-C4F2D6F61648}" dt="2025-10-16T09:46:07.932" v="1271" actId="767"/>
          <ac:spMkLst>
            <pc:docMk/>
            <pc:sldMk cId="4215008877" sldId="272"/>
            <ac:spMk id="7" creationId="{7946377C-DBF7-3347-DA51-869872E05AD6}"/>
          </ac:spMkLst>
        </pc:spChg>
        <pc:spChg chg="mod">
          <ac:chgData name="ליאור בראון" userId="10c0bc76c97822c3" providerId="LiveId" clId="{79C745E3-6D3D-4F90-88BC-C4F2D6F61648}" dt="2025-10-16T09:45:49.694" v="1267" actId="1076"/>
          <ac:spMkLst>
            <pc:docMk/>
            <pc:sldMk cId="4215008877" sldId="272"/>
            <ac:spMk id="9" creationId="{00000000-0000-0000-0000-000000000000}"/>
          </ac:spMkLst>
        </pc:spChg>
        <pc:spChg chg="add mod">
          <ac:chgData name="ליאור בראון" userId="10c0bc76c97822c3" providerId="LiveId" clId="{79C745E3-6D3D-4F90-88BC-C4F2D6F61648}" dt="2025-10-16T16:40:20.243" v="1600" actId="1076"/>
          <ac:spMkLst>
            <pc:docMk/>
            <pc:sldMk cId="4215008877" sldId="272"/>
            <ac:spMk id="10" creationId="{79C7B619-B75F-20D1-1339-A3ED8C82EB21}"/>
          </ac:spMkLst>
        </pc:spChg>
        <pc:spChg chg="mod">
          <ac:chgData name="ליאור בראון" userId="10c0bc76c97822c3" providerId="LiveId" clId="{79C745E3-6D3D-4F90-88BC-C4F2D6F61648}" dt="2025-10-16T09:48:20.840" v="1361" actId="1076"/>
          <ac:spMkLst>
            <pc:docMk/>
            <pc:sldMk cId="4215008877" sldId="272"/>
            <ac:spMk id="12" creationId="{603603B4-E820-1029-BBA7-CC8D6CD103D0}"/>
          </ac:spMkLst>
        </pc:spChg>
        <pc:grpChg chg="mod">
          <ac:chgData name="ליאור בראון" userId="10c0bc76c97822c3" providerId="LiveId" clId="{79C745E3-6D3D-4F90-88BC-C4F2D6F61648}" dt="2025-10-16T16:40:06.680" v="1586" actId="1076"/>
          <ac:grpSpMkLst>
            <pc:docMk/>
            <pc:sldMk cId="4215008877" sldId="272"/>
            <ac:grpSpMk id="4" creationId="{00000000-0000-0000-0000-000000000000}"/>
          </ac:grpSpMkLst>
        </pc:grpChg>
      </pc:sldChg>
    </pc:docChg>
  </pc:docChgLst>
  <pc:docChgLst>
    <pc:chgData name="ליאור בראון" userId="10c0bc76c97822c3" providerId="LiveId" clId="{1D505445-F35F-422C-B1A7-1587BC9F8C81}"/>
    <pc:docChg chg="custSel modSld">
      <pc:chgData name="ליאור בראון" userId="10c0bc76c97822c3" providerId="LiveId" clId="{1D505445-F35F-422C-B1A7-1587BC9F8C81}" dt="2025-10-17T07:23:47.142" v="152"/>
      <pc:docMkLst>
        <pc:docMk/>
      </pc:docMkLst>
      <pc:sldChg chg="addSp modSp mod">
        <pc:chgData name="ליאור בראון" userId="10c0bc76c97822c3" providerId="LiveId" clId="{1D505445-F35F-422C-B1A7-1587BC9F8C81}" dt="2025-10-17T07:23:47.142" v="152"/>
        <pc:sldMkLst>
          <pc:docMk/>
          <pc:sldMk cId="0" sldId="259"/>
        </pc:sldMkLst>
        <pc:spChg chg="mod">
          <ac:chgData name="ליאור בראון" userId="10c0bc76c97822c3" providerId="LiveId" clId="{1D505445-F35F-422C-B1A7-1587BC9F8C81}" dt="2025-10-17T07:18:07.261" v="51" actId="1076"/>
          <ac:spMkLst>
            <pc:docMk/>
            <pc:sldMk cId="0" sldId="259"/>
            <ac:spMk id="9" creationId="{00000000-0000-0000-0000-000000000000}"/>
          </ac:spMkLst>
        </pc:spChg>
        <pc:graphicFrameChg chg="add mod modGraphic">
          <ac:chgData name="ליאור בראון" userId="10c0bc76c97822c3" providerId="LiveId" clId="{1D505445-F35F-422C-B1A7-1587BC9F8C81}" dt="2025-10-17T07:23:47.142" v="152"/>
          <ac:graphicFrameMkLst>
            <pc:docMk/>
            <pc:sldMk cId="0" sldId="259"/>
            <ac:graphicFrameMk id="7" creationId="{8BFA764F-EDBF-1F2C-0D35-82A0217F06A2}"/>
          </ac:graphicFrameMkLst>
        </pc:graphicFrameChg>
      </pc:sldChg>
      <pc:sldChg chg="modSp">
        <pc:chgData name="ליאור בראון" userId="10c0bc76c97822c3" providerId="LiveId" clId="{1D505445-F35F-422C-B1A7-1587BC9F8C81}" dt="2025-10-16T18:23:20.031" v="3" actId="20577"/>
        <pc:sldMkLst>
          <pc:docMk/>
          <pc:sldMk cId="1582097512" sldId="271"/>
        </pc:sldMkLst>
        <pc:spChg chg="mod">
          <ac:chgData name="ליאור בראון" userId="10c0bc76c97822c3" providerId="LiveId" clId="{1D505445-F35F-422C-B1A7-1587BC9F8C81}" dt="2025-10-16T18:23:20.031" v="3" actId="20577"/>
          <ac:spMkLst>
            <pc:docMk/>
            <pc:sldMk cId="1582097512" sldId="271"/>
            <ac:spMk id="10" creationId="{E2FB92B9-063E-1B64-E9D5-FDE758A120A7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4">
  <dgm:title val=""/>
  <dgm:desc val=""/>
  <dgm:catLst>
    <dgm:cat type="accent1" pri="11400"/>
  </dgm:catLst>
  <dgm:styleLbl name="node0">
    <dgm:fillClrLst meth="cycle">
      <a:schemeClr val="accent1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1">
        <a:shade val="50000"/>
      </a:schemeClr>
      <a:schemeClr val="accent1">
        <a:tint val="55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/>
    <dgm:txEffectClrLst/>
  </dgm:styleLbl>
  <dgm:styleLbl name="lnNode1">
    <dgm:fillClrLst meth="cycle">
      <a:schemeClr val="accent1">
        <a:shade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1">
        <a:shade val="80000"/>
        <a:alpha val="50000"/>
      </a:schemeClr>
      <a:schemeClr val="accent1">
        <a:tint val="5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1">
        <a:shade val="90000"/>
      </a:schemeClr>
      <a:schemeClr val="accent1">
        <a:tint val="50000"/>
      </a:schemeClr>
    </dgm:fillClrLst>
    <dgm:linClrLst meth="cycle">
      <a:schemeClr val="accent1">
        <a:shade val="90000"/>
      </a:schemeClr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1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1">
        <a:shade val="8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>
        <a:tint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>
        <a:tint val="7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>
        <a:tint val="5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1">
        <a:shade val="50000"/>
      </a:schemeClr>
      <a:schemeClr val="accent1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55000"/>
      </a:schemeClr>
    </dgm:fillClrLst>
    <dgm:linClrLst meth="repeat">
      <a:schemeClr val="accent1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55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0CA70F8-3A7A-4156-8598-03A70F1451FC}" type="doc">
      <dgm:prSet loTypeId="urn:microsoft.com/office/officeart/2008/layout/PictureStrips" loCatId="pictur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IL"/>
        </a:p>
      </dgm:t>
    </dgm:pt>
    <dgm:pt modelId="{5D47293B-6808-4B15-B178-23BEEE9FB512}">
      <dgm:prSet phldrT="[Text]"/>
      <dgm:spPr/>
      <dgm:t>
        <a:bodyPr/>
        <a:lstStyle/>
        <a:p>
          <a:pPr algn="r" rtl="1"/>
          <a:r>
            <a:rPr lang="he-IL" dirty="0"/>
            <a:t>התרגול אינו תחליף לשיעור</a:t>
          </a:r>
          <a:endParaRPr lang="en-IL" dirty="0"/>
        </a:p>
      </dgm:t>
    </dgm:pt>
    <dgm:pt modelId="{FBAE23E8-CDA6-461B-8D51-1DD7BABC2251}" type="parTrans" cxnId="{F69203F3-3CBC-4A88-957D-0CD67BC46450}">
      <dgm:prSet/>
      <dgm:spPr/>
      <dgm:t>
        <a:bodyPr/>
        <a:lstStyle/>
        <a:p>
          <a:endParaRPr lang="en-IL"/>
        </a:p>
      </dgm:t>
    </dgm:pt>
    <dgm:pt modelId="{6AB0C4D6-A110-465C-9BFB-74B01A082EA5}" type="sibTrans" cxnId="{F69203F3-3CBC-4A88-957D-0CD67BC46450}">
      <dgm:prSet/>
      <dgm:spPr/>
      <dgm:t>
        <a:bodyPr/>
        <a:lstStyle/>
        <a:p>
          <a:endParaRPr lang="en-IL"/>
        </a:p>
      </dgm:t>
    </dgm:pt>
    <dgm:pt modelId="{844B9B94-098E-4BDC-A010-DB289EBC83C1}">
      <dgm:prSet phldrT="[Text]"/>
      <dgm:spPr/>
      <dgm:t>
        <a:bodyPr/>
        <a:lstStyle/>
        <a:p>
          <a:pPr algn="r" rtl="1"/>
          <a:r>
            <a:rPr lang="he-IL" dirty="0"/>
            <a:t>התרגול אינו תחליף ל </a:t>
          </a:r>
          <a:r>
            <a:rPr lang="en-US" dirty="0"/>
            <a:t>Hand-Zone</a:t>
          </a:r>
          <a:endParaRPr lang="en-IL" dirty="0"/>
        </a:p>
      </dgm:t>
    </dgm:pt>
    <dgm:pt modelId="{5A1BDFEE-43A3-445C-927E-019B70F59AF3}" type="parTrans" cxnId="{5A16FF6B-1178-491F-BC0D-D71A534AA8D3}">
      <dgm:prSet/>
      <dgm:spPr/>
      <dgm:t>
        <a:bodyPr/>
        <a:lstStyle/>
        <a:p>
          <a:endParaRPr lang="en-IL"/>
        </a:p>
      </dgm:t>
    </dgm:pt>
    <dgm:pt modelId="{F2FE8F7A-27DC-4EA6-B67D-7EEE886E507E}" type="sibTrans" cxnId="{5A16FF6B-1178-491F-BC0D-D71A534AA8D3}">
      <dgm:prSet/>
      <dgm:spPr/>
      <dgm:t>
        <a:bodyPr/>
        <a:lstStyle/>
        <a:p>
          <a:endParaRPr lang="en-IL"/>
        </a:p>
      </dgm:t>
    </dgm:pt>
    <dgm:pt modelId="{3C238343-843D-4A31-B04D-26B79E4BD43B}">
      <dgm:prSet phldrT="[Text]"/>
      <dgm:spPr/>
      <dgm:t>
        <a:bodyPr/>
        <a:lstStyle/>
        <a:p>
          <a:r>
            <a:rPr lang="en-US" dirty="0"/>
            <a:t>Noob-Friendly</a:t>
          </a:r>
          <a:endParaRPr lang="en-IL" dirty="0"/>
        </a:p>
      </dgm:t>
    </dgm:pt>
    <dgm:pt modelId="{23EFCE0F-4A06-45F7-913C-7AEE72CCD040}" type="parTrans" cxnId="{C8ED2584-7F4A-4A72-8047-F74F792A71FE}">
      <dgm:prSet/>
      <dgm:spPr/>
      <dgm:t>
        <a:bodyPr/>
        <a:lstStyle/>
        <a:p>
          <a:endParaRPr lang="en-IL"/>
        </a:p>
      </dgm:t>
    </dgm:pt>
    <dgm:pt modelId="{F279A574-4E91-485C-B5D2-67B0B287AD8B}" type="sibTrans" cxnId="{C8ED2584-7F4A-4A72-8047-F74F792A71FE}">
      <dgm:prSet/>
      <dgm:spPr/>
      <dgm:t>
        <a:bodyPr/>
        <a:lstStyle/>
        <a:p>
          <a:endParaRPr lang="en-IL"/>
        </a:p>
      </dgm:t>
    </dgm:pt>
    <dgm:pt modelId="{02356EE0-D2B2-4AEC-90B2-1D8D8AC5802E}" type="pres">
      <dgm:prSet presAssocID="{A0CA70F8-3A7A-4156-8598-03A70F1451FC}" presName="Name0" presStyleCnt="0">
        <dgm:presLayoutVars>
          <dgm:dir val="rev"/>
          <dgm:resizeHandles val="exact"/>
        </dgm:presLayoutVars>
      </dgm:prSet>
      <dgm:spPr/>
    </dgm:pt>
    <dgm:pt modelId="{E4B904A2-7FEA-4976-8ADF-349863829DBF}" type="pres">
      <dgm:prSet presAssocID="{5D47293B-6808-4B15-B178-23BEEE9FB512}" presName="composite" presStyleCnt="0"/>
      <dgm:spPr/>
    </dgm:pt>
    <dgm:pt modelId="{556583D9-6F4C-49BA-BBC6-3BE319F1F423}" type="pres">
      <dgm:prSet presAssocID="{5D47293B-6808-4B15-B178-23BEEE9FB512}" presName="rect1" presStyleLbl="trAlignAcc1" presStyleIdx="0" presStyleCnt="3">
        <dgm:presLayoutVars>
          <dgm:bulletEnabled val="1"/>
        </dgm:presLayoutVars>
      </dgm:prSet>
      <dgm:spPr/>
    </dgm:pt>
    <dgm:pt modelId="{A859420A-9C54-441A-9FEF-7E148C3AB273}" type="pres">
      <dgm:prSet presAssocID="{5D47293B-6808-4B15-B178-23BEEE9FB512}" presName="rect2" presStyleLbl="f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E7826432-8627-4790-80A0-E722A48E8F75}" type="pres">
      <dgm:prSet presAssocID="{6AB0C4D6-A110-465C-9BFB-74B01A082EA5}" presName="sibTrans" presStyleCnt="0"/>
      <dgm:spPr/>
    </dgm:pt>
    <dgm:pt modelId="{DE10F634-BBD6-41F3-B15D-8801D7C34AA0}" type="pres">
      <dgm:prSet presAssocID="{844B9B94-098E-4BDC-A010-DB289EBC83C1}" presName="composite" presStyleCnt="0"/>
      <dgm:spPr/>
    </dgm:pt>
    <dgm:pt modelId="{804A47E4-08D9-4C67-86FC-5CB7E8EB4F13}" type="pres">
      <dgm:prSet presAssocID="{844B9B94-098E-4BDC-A010-DB289EBC83C1}" presName="rect1" presStyleLbl="trAlignAcc1" presStyleIdx="1" presStyleCnt="3">
        <dgm:presLayoutVars>
          <dgm:bulletEnabled val="1"/>
        </dgm:presLayoutVars>
      </dgm:prSet>
      <dgm:spPr/>
    </dgm:pt>
    <dgm:pt modelId="{D72C57EC-A3F6-4103-B398-DB1FD50DD6DD}" type="pres">
      <dgm:prSet presAssocID="{844B9B94-098E-4BDC-A010-DB289EBC83C1}" presName="rect2" presStyleLbl="f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8541626-AE2A-4B2A-841A-12783EA60601}" type="pres">
      <dgm:prSet presAssocID="{F2FE8F7A-27DC-4EA6-B67D-7EEE886E507E}" presName="sibTrans" presStyleCnt="0"/>
      <dgm:spPr/>
    </dgm:pt>
    <dgm:pt modelId="{2A3D6514-59B1-4EAF-BD72-0EAABF340F07}" type="pres">
      <dgm:prSet presAssocID="{3C238343-843D-4A31-B04D-26B79E4BD43B}" presName="composite" presStyleCnt="0"/>
      <dgm:spPr/>
    </dgm:pt>
    <dgm:pt modelId="{EFD55CC9-2914-4348-BA5C-0783CB7710BF}" type="pres">
      <dgm:prSet presAssocID="{3C238343-843D-4A31-B04D-26B79E4BD43B}" presName="rect1" presStyleLbl="trAlignAcc1" presStyleIdx="2" presStyleCnt="3">
        <dgm:presLayoutVars>
          <dgm:bulletEnabled val="1"/>
        </dgm:presLayoutVars>
      </dgm:prSet>
      <dgm:spPr/>
    </dgm:pt>
    <dgm:pt modelId="{E3CBD717-3AC3-4B3E-845B-415D3F627ACA}" type="pres">
      <dgm:prSet presAssocID="{3C238343-843D-4A31-B04D-26B79E4BD43B}" presName="rect2" presStyleLbl="f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D3EC483D-4FCE-4961-AAB9-5FADC14C17C8}" type="presOf" srcId="{844B9B94-098E-4BDC-A010-DB289EBC83C1}" destId="{804A47E4-08D9-4C67-86FC-5CB7E8EB4F13}" srcOrd="0" destOrd="0" presId="urn:microsoft.com/office/officeart/2008/layout/PictureStrips"/>
    <dgm:cxn modelId="{5A16FF6B-1178-491F-BC0D-D71A534AA8D3}" srcId="{A0CA70F8-3A7A-4156-8598-03A70F1451FC}" destId="{844B9B94-098E-4BDC-A010-DB289EBC83C1}" srcOrd="1" destOrd="0" parTransId="{5A1BDFEE-43A3-445C-927E-019B70F59AF3}" sibTransId="{F2FE8F7A-27DC-4EA6-B67D-7EEE886E507E}"/>
    <dgm:cxn modelId="{8509C44E-6FF3-43DD-86D3-0A61797ED063}" type="presOf" srcId="{5D47293B-6808-4B15-B178-23BEEE9FB512}" destId="{556583D9-6F4C-49BA-BBC6-3BE319F1F423}" srcOrd="0" destOrd="0" presId="urn:microsoft.com/office/officeart/2008/layout/PictureStrips"/>
    <dgm:cxn modelId="{C8ED2584-7F4A-4A72-8047-F74F792A71FE}" srcId="{A0CA70F8-3A7A-4156-8598-03A70F1451FC}" destId="{3C238343-843D-4A31-B04D-26B79E4BD43B}" srcOrd="2" destOrd="0" parTransId="{23EFCE0F-4A06-45F7-913C-7AEE72CCD040}" sibTransId="{F279A574-4E91-485C-B5D2-67B0B287AD8B}"/>
    <dgm:cxn modelId="{01D99A8C-3A04-4E9B-8077-B42B76650816}" type="presOf" srcId="{3C238343-843D-4A31-B04D-26B79E4BD43B}" destId="{EFD55CC9-2914-4348-BA5C-0783CB7710BF}" srcOrd="0" destOrd="0" presId="urn:microsoft.com/office/officeart/2008/layout/PictureStrips"/>
    <dgm:cxn modelId="{E0F426F1-9614-435B-B5C9-A5FCCE97A6C7}" type="presOf" srcId="{A0CA70F8-3A7A-4156-8598-03A70F1451FC}" destId="{02356EE0-D2B2-4AEC-90B2-1D8D8AC5802E}" srcOrd="0" destOrd="0" presId="urn:microsoft.com/office/officeart/2008/layout/PictureStrips"/>
    <dgm:cxn modelId="{F69203F3-3CBC-4A88-957D-0CD67BC46450}" srcId="{A0CA70F8-3A7A-4156-8598-03A70F1451FC}" destId="{5D47293B-6808-4B15-B178-23BEEE9FB512}" srcOrd="0" destOrd="0" parTransId="{FBAE23E8-CDA6-461B-8D51-1DD7BABC2251}" sibTransId="{6AB0C4D6-A110-465C-9BFB-74B01A082EA5}"/>
    <dgm:cxn modelId="{17B47AFE-8B27-4CE6-93C5-993E81C2F506}" type="presParOf" srcId="{02356EE0-D2B2-4AEC-90B2-1D8D8AC5802E}" destId="{E4B904A2-7FEA-4976-8ADF-349863829DBF}" srcOrd="0" destOrd="0" presId="urn:microsoft.com/office/officeart/2008/layout/PictureStrips"/>
    <dgm:cxn modelId="{5E31CE15-B3ED-4376-A5D4-99381CE21186}" type="presParOf" srcId="{E4B904A2-7FEA-4976-8ADF-349863829DBF}" destId="{556583D9-6F4C-49BA-BBC6-3BE319F1F423}" srcOrd="0" destOrd="0" presId="urn:microsoft.com/office/officeart/2008/layout/PictureStrips"/>
    <dgm:cxn modelId="{E48E3164-3F4B-43A5-B448-881AD36E47E3}" type="presParOf" srcId="{E4B904A2-7FEA-4976-8ADF-349863829DBF}" destId="{A859420A-9C54-441A-9FEF-7E148C3AB273}" srcOrd="1" destOrd="0" presId="urn:microsoft.com/office/officeart/2008/layout/PictureStrips"/>
    <dgm:cxn modelId="{574DF14E-3872-4224-85DB-4753A30F95AE}" type="presParOf" srcId="{02356EE0-D2B2-4AEC-90B2-1D8D8AC5802E}" destId="{E7826432-8627-4790-80A0-E722A48E8F75}" srcOrd="1" destOrd="0" presId="urn:microsoft.com/office/officeart/2008/layout/PictureStrips"/>
    <dgm:cxn modelId="{ABC9CD9A-7667-41A0-88FC-7A097D8F9F60}" type="presParOf" srcId="{02356EE0-D2B2-4AEC-90B2-1D8D8AC5802E}" destId="{DE10F634-BBD6-41F3-B15D-8801D7C34AA0}" srcOrd="2" destOrd="0" presId="urn:microsoft.com/office/officeart/2008/layout/PictureStrips"/>
    <dgm:cxn modelId="{A722918D-0A0A-4693-9483-81F48072E9E6}" type="presParOf" srcId="{DE10F634-BBD6-41F3-B15D-8801D7C34AA0}" destId="{804A47E4-08D9-4C67-86FC-5CB7E8EB4F13}" srcOrd="0" destOrd="0" presId="urn:microsoft.com/office/officeart/2008/layout/PictureStrips"/>
    <dgm:cxn modelId="{82498C5D-C4E1-4D4F-A10F-49D77803BB1B}" type="presParOf" srcId="{DE10F634-BBD6-41F3-B15D-8801D7C34AA0}" destId="{D72C57EC-A3F6-4103-B398-DB1FD50DD6DD}" srcOrd="1" destOrd="0" presId="urn:microsoft.com/office/officeart/2008/layout/PictureStrips"/>
    <dgm:cxn modelId="{AC040E76-CF47-46AA-B108-3AEF194DA47C}" type="presParOf" srcId="{02356EE0-D2B2-4AEC-90B2-1D8D8AC5802E}" destId="{D8541626-AE2A-4B2A-841A-12783EA60601}" srcOrd="3" destOrd="0" presId="urn:microsoft.com/office/officeart/2008/layout/PictureStrips"/>
    <dgm:cxn modelId="{F2A77973-9AEE-4D6E-BF6C-A63AF3D17935}" type="presParOf" srcId="{02356EE0-D2B2-4AEC-90B2-1D8D8AC5802E}" destId="{2A3D6514-59B1-4EAF-BD72-0EAABF340F07}" srcOrd="4" destOrd="0" presId="urn:microsoft.com/office/officeart/2008/layout/PictureStrips"/>
    <dgm:cxn modelId="{8261C303-F31A-458D-B83B-05315316031B}" type="presParOf" srcId="{2A3D6514-59B1-4EAF-BD72-0EAABF340F07}" destId="{EFD55CC9-2914-4348-BA5C-0783CB7710BF}" srcOrd="0" destOrd="0" presId="urn:microsoft.com/office/officeart/2008/layout/PictureStrips"/>
    <dgm:cxn modelId="{2DFD4973-DE26-4A7D-B8D2-B201BBE4AD4A}" type="presParOf" srcId="{2A3D6514-59B1-4EAF-BD72-0EAABF340F07}" destId="{E3CBD717-3AC3-4B3E-845B-415D3F627ACA}" srcOrd="1" destOrd="0" presId="urn:microsoft.com/office/officeart/2008/layout/PictureStrip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FDFA123-F178-42A2-87D1-1C729D4A38FB}" type="doc">
      <dgm:prSet loTypeId="urn:microsoft.com/office/officeart/2005/8/layout/StepDownProcess" loCatId="process" qsTypeId="urn:microsoft.com/office/officeart/2005/8/quickstyle/simple4" qsCatId="simple" csTypeId="urn:microsoft.com/office/officeart/2005/8/colors/accent1_4" csCatId="accent1" phldr="1"/>
      <dgm:spPr/>
      <dgm:t>
        <a:bodyPr/>
        <a:lstStyle/>
        <a:p>
          <a:pPr rtl="1"/>
          <a:endParaRPr lang="he-IL"/>
        </a:p>
      </dgm:t>
    </dgm:pt>
    <dgm:pt modelId="{56023DFA-2A5E-471D-BAE1-C96EF57ADB26}">
      <dgm:prSet phldrT="[טקסט]" phldr="0"/>
      <dgm:spPr/>
      <dgm:t>
        <a:bodyPr/>
        <a:lstStyle/>
        <a:p>
          <a:pPr rtl="1"/>
          <a:r>
            <a:rPr lang="he-IL" dirty="0"/>
            <a:t>רישום ✒️</a:t>
          </a:r>
        </a:p>
      </dgm:t>
    </dgm:pt>
    <dgm:pt modelId="{56BD1B18-3421-499E-902A-2228AC7E5402}" type="parTrans" cxnId="{A22F2CCA-1CE9-46AD-B732-EBC7E7E73590}">
      <dgm:prSet/>
      <dgm:spPr/>
      <dgm:t>
        <a:bodyPr/>
        <a:lstStyle/>
        <a:p>
          <a:pPr rtl="1"/>
          <a:endParaRPr lang="he-IL"/>
        </a:p>
      </dgm:t>
    </dgm:pt>
    <dgm:pt modelId="{B0017F35-D06D-4904-BA29-6A82FB931A1D}" type="sibTrans" cxnId="{A22F2CCA-1CE9-46AD-B732-EBC7E7E73590}">
      <dgm:prSet/>
      <dgm:spPr/>
      <dgm:t>
        <a:bodyPr/>
        <a:lstStyle/>
        <a:p>
          <a:pPr rtl="1"/>
          <a:endParaRPr lang="he-IL"/>
        </a:p>
      </dgm:t>
    </dgm:pt>
    <dgm:pt modelId="{C3FB24BE-2723-45D3-BEDE-0C878712320A}">
      <dgm:prSet phldrT="[טקסט]" phldr="0"/>
      <dgm:spPr/>
      <dgm:t>
        <a:bodyPr/>
        <a:lstStyle/>
        <a:p>
          <a:pPr rtl="1"/>
          <a:r>
            <a:rPr lang="he-IL" dirty="0"/>
            <a:t>התקנה 🛠️</a:t>
          </a:r>
        </a:p>
      </dgm:t>
    </dgm:pt>
    <dgm:pt modelId="{5F736DE5-D432-4A52-93F1-15F62FE4BF03}" type="parTrans" cxnId="{91E2E9EA-B7D6-4B05-9473-A5D55834C470}">
      <dgm:prSet/>
      <dgm:spPr/>
      <dgm:t>
        <a:bodyPr/>
        <a:lstStyle/>
        <a:p>
          <a:pPr rtl="1"/>
          <a:endParaRPr lang="he-IL"/>
        </a:p>
      </dgm:t>
    </dgm:pt>
    <dgm:pt modelId="{CF8B3EF1-FF67-4BA0-B4CD-68A060479BF8}" type="sibTrans" cxnId="{91E2E9EA-B7D6-4B05-9473-A5D55834C470}">
      <dgm:prSet/>
      <dgm:spPr/>
      <dgm:t>
        <a:bodyPr/>
        <a:lstStyle/>
        <a:p>
          <a:pPr rtl="1"/>
          <a:endParaRPr lang="he-IL"/>
        </a:p>
      </dgm:t>
    </dgm:pt>
    <dgm:pt modelId="{B0A4B768-16FA-4E8D-883F-615F15D9AE32}">
      <dgm:prSet phldrT="[טקסט]" phldr="0"/>
      <dgm:spPr/>
      <dgm:t>
        <a:bodyPr/>
        <a:lstStyle/>
        <a:p>
          <a:pPr rtl="1"/>
          <a:r>
            <a:rPr lang="he-IL" dirty="0"/>
            <a:t>התאמה 🌈</a:t>
          </a:r>
        </a:p>
      </dgm:t>
    </dgm:pt>
    <dgm:pt modelId="{1FCB3A40-624F-49B6-9DD7-FA13BF194C02}" type="parTrans" cxnId="{4D161A66-09A8-4545-8EA3-4896AA49AF1C}">
      <dgm:prSet/>
      <dgm:spPr/>
      <dgm:t>
        <a:bodyPr/>
        <a:lstStyle/>
        <a:p>
          <a:pPr rtl="1"/>
          <a:endParaRPr lang="he-IL"/>
        </a:p>
      </dgm:t>
    </dgm:pt>
    <dgm:pt modelId="{BEF28A24-2896-435A-834E-BE2BF344CEB2}" type="sibTrans" cxnId="{4D161A66-09A8-4545-8EA3-4896AA49AF1C}">
      <dgm:prSet/>
      <dgm:spPr/>
      <dgm:t>
        <a:bodyPr/>
        <a:lstStyle/>
        <a:p>
          <a:pPr rtl="1"/>
          <a:endParaRPr lang="he-IL"/>
        </a:p>
      </dgm:t>
    </dgm:pt>
    <dgm:pt modelId="{B5FEE5A9-D574-4DCE-BB0F-BFC34DBBEBF5}">
      <dgm:prSet phldrT="[טקסט]" phldr="0"/>
      <dgm:spPr/>
      <dgm:t>
        <a:bodyPr/>
        <a:lstStyle/>
        <a:p>
          <a:pPr rtl="1"/>
          <a:r>
            <a:rPr lang="he-IL" dirty="0"/>
            <a:t>בדיקה ✔️</a:t>
          </a:r>
        </a:p>
      </dgm:t>
    </dgm:pt>
    <dgm:pt modelId="{4F85FE06-07C7-41E6-BB07-6C711CDECA76}" type="parTrans" cxnId="{F714CBD9-991A-4AF9-A817-34AD34028665}">
      <dgm:prSet/>
      <dgm:spPr/>
      <dgm:t>
        <a:bodyPr/>
        <a:lstStyle/>
        <a:p>
          <a:pPr rtl="1"/>
          <a:endParaRPr lang="he-IL"/>
        </a:p>
      </dgm:t>
    </dgm:pt>
    <dgm:pt modelId="{74030DA3-566C-42FA-A924-D31302517EE4}" type="sibTrans" cxnId="{F714CBD9-991A-4AF9-A817-34AD34028665}">
      <dgm:prSet/>
      <dgm:spPr/>
      <dgm:t>
        <a:bodyPr/>
        <a:lstStyle/>
        <a:p>
          <a:pPr rtl="1"/>
          <a:endParaRPr lang="he-IL"/>
        </a:p>
      </dgm:t>
    </dgm:pt>
    <dgm:pt modelId="{ACF14267-29F0-4D4C-BA7C-552D3785851E}">
      <dgm:prSet phldrT="[טקסט]" phldr="0"/>
      <dgm:spPr/>
      <dgm:t>
        <a:bodyPr/>
        <a:lstStyle/>
        <a:p>
          <a:pPr rtl="1"/>
          <a:r>
            <a:rPr lang="he-IL"/>
            <a:t>כדי לקבל גרסא משודרגת</a:t>
          </a:r>
          <a:endParaRPr lang="he-IL" dirty="0"/>
        </a:p>
      </dgm:t>
    </dgm:pt>
    <dgm:pt modelId="{125B0876-E1E9-4FCF-AC0E-4F1306C3E4F1}" type="parTrans" cxnId="{C5FA1809-D617-40B7-AE48-9EA510CA3F74}">
      <dgm:prSet/>
      <dgm:spPr/>
      <dgm:t>
        <a:bodyPr/>
        <a:lstStyle/>
        <a:p>
          <a:pPr rtl="1"/>
          <a:endParaRPr lang="he-IL"/>
        </a:p>
      </dgm:t>
    </dgm:pt>
    <dgm:pt modelId="{E3B9CFA8-8B92-4B14-ADB8-E56149C81757}" type="sibTrans" cxnId="{C5FA1809-D617-40B7-AE48-9EA510CA3F74}">
      <dgm:prSet/>
      <dgm:spPr/>
      <dgm:t>
        <a:bodyPr/>
        <a:lstStyle/>
        <a:p>
          <a:pPr rtl="1"/>
          <a:endParaRPr lang="he-IL"/>
        </a:p>
      </dgm:t>
    </dgm:pt>
    <dgm:pt modelId="{5DB1CD53-A4B9-4461-8E14-605578309712}">
      <dgm:prSet phldrT="[טקסט]" phldr="0"/>
      <dgm:spPr/>
      <dgm:t>
        <a:bodyPr/>
        <a:lstStyle/>
        <a:p>
          <a:pPr rtl="1"/>
          <a:r>
            <a:rPr lang="he-IL"/>
            <a:t>כדי להתחיל לעבוד</a:t>
          </a:r>
          <a:endParaRPr lang="he-IL" dirty="0"/>
        </a:p>
      </dgm:t>
    </dgm:pt>
    <dgm:pt modelId="{E9CD252E-E3BF-4A98-8BF6-69642150CAAE}" type="parTrans" cxnId="{ED7AEC5F-588C-43FA-8AE7-33AC554128E5}">
      <dgm:prSet/>
      <dgm:spPr/>
      <dgm:t>
        <a:bodyPr/>
        <a:lstStyle/>
        <a:p>
          <a:pPr rtl="1"/>
          <a:endParaRPr lang="he-IL"/>
        </a:p>
      </dgm:t>
    </dgm:pt>
    <dgm:pt modelId="{CE83C42E-7EC1-4E8E-8BF5-BD950459031F}" type="sibTrans" cxnId="{ED7AEC5F-588C-43FA-8AE7-33AC554128E5}">
      <dgm:prSet/>
      <dgm:spPr/>
      <dgm:t>
        <a:bodyPr/>
        <a:lstStyle/>
        <a:p>
          <a:pPr rtl="1"/>
          <a:endParaRPr lang="he-IL"/>
        </a:p>
      </dgm:t>
    </dgm:pt>
    <dgm:pt modelId="{F26169C9-5558-4720-BB2D-D56C87F562B9}">
      <dgm:prSet phldrT="[טקסט]" phldr="0"/>
      <dgm:spPr/>
      <dgm:t>
        <a:bodyPr/>
        <a:lstStyle/>
        <a:p>
          <a:pPr rtl="1"/>
          <a:r>
            <a:rPr lang="he-IL" dirty="0"/>
            <a:t>כדי שיהיה לנו כיף</a:t>
          </a:r>
        </a:p>
      </dgm:t>
    </dgm:pt>
    <dgm:pt modelId="{8AD1394E-AC0A-4440-B5A6-DAAD8E0C1972}" type="parTrans" cxnId="{B091CF71-FF5A-4E3D-A276-8EBD55AF7650}">
      <dgm:prSet/>
      <dgm:spPr/>
      <dgm:t>
        <a:bodyPr/>
        <a:lstStyle/>
        <a:p>
          <a:pPr rtl="1"/>
          <a:endParaRPr lang="he-IL"/>
        </a:p>
      </dgm:t>
    </dgm:pt>
    <dgm:pt modelId="{46120464-3338-4099-8991-4FA2AB8D627A}" type="sibTrans" cxnId="{B091CF71-FF5A-4E3D-A276-8EBD55AF7650}">
      <dgm:prSet/>
      <dgm:spPr/>
      <dgm:t>
        <a:bodyPr/>
        <a:lstStyle/>
        <a:p>
          <a:pPr rtl="1"/>
          <a:endParaRPr lang="he-IL"/>
        </a:p>
      </dgm:t>
    </dgm:pt>
    <dgm:pt modelId="{0100F35D-B7E3-4C4A-81DF-372204D42598}">
      <dgm:prSet phldrT="[טקסט]" phldr="0"/>
      <dgm:spPr/>
      <dgm:t>
        <a:bodyPr/>
        <a:lstStyle/>
        <a:p>
          <a:pPr rtl="1"/>
          <a:r>
            <a:rPr lang="he-IL"/>
            <a:t>כדי לוודא שהכול עובד</a:t>
          </a:r>
          <a:endParaRPr lang="he-IL" dirty="0"/>
        </a:p>
      </dgm:t>
    </dgm:pt>
    <dgm:pt modelId="{C29FC765-CAFA-4C9A-983E-35447E2A9F5B}" type="parTrans" cxnId="{D23B2E4F-5F3C-4B9B-93F4-302F87CB0663}">
      <dgm:prSet/>
      <dgm:spPr/>
      <dgm:t>
        <a:bodyPr/>
        <a:lstStyle/>
        <a:p>
          <a:pPr rtl="1"/>
          <a:endParaRPr lang="he-IL"/>
        </a:p>
      </dgm:t>
    </dgm:pt>
    <dgm:pt modelId="{6B5EAE98-5AB7-47CA-BAEC-468AF491E766}" type="sibTrans" cxnId="{D23B2E4F-5F3C-4B9B-93F4-302F87CB0663}">
      <dgm:prSet/>
      <dgm:spPr/>
      <dgm:t>
        <a:bodyPr/>
        <a:lstStyle/>
        <a:p>
          <a:pPr rtl="1"/>
          <a:endParaRPr lang="he-IL"/>
        </a:p>
      </dgm:t>
    </dgm:pt>
    <dgm:pt modelId="{5E0BCAFF-9A66-4B7B-9103-3BE6ABA45D0A}" type="pres">
      <dgm:prSet presAssocID="{EFDFA123-F178-42A2-87D1-1C729D4A38FB}" presName="rootnode" presStyleCnt="0">
        <dgm:presLayoutVars>
          <dgm:chMax/>
          <dgm:chPref/>
          <dgm:dir val="rev"/>
          <dgm:animLvl val="lvl"/>
        </dgm:presLayoutVars>
      </dgm:prSet>
      <dgm:spPr/>
    </dgm:pt>
    <dgm:pt modelId="{B5E97900-2154-461B-957A-49C71B1B4048}" type="pres">
      <dgm:prSet presAssocID="{56023DFA-2A5E-471D-BAE1-C96EF57ADB26}" presName="composite" presStyleCnt="0"/>
      <dgm:spPr/>
    </dgm:pt>
    <dgm:pt modelId="{F2A39CD1-6401-4E27-A51B-2C103B029372}" type="pres">
      <dgm:prSet presAssocID="{56023DFA-2A5E-471D-BAE1-C96EF57ADB26}" presName="bentUpArrow1" presStyleLbl="alignImgPlace1" presStyleIdx="0" presStyleCnt="3"/>
      <dgm:spPr/>
    </dgm:pt>
    <dgm:pt modelId="{EF33E88E-8A56-49D5-902E-8BA730AA828B}" type="pres">
      <dgm:prSet presAssocID="{56023DFA-2A5E-471D-BAE1-C96EF57ADB26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C63B0E5A-1E17-49E1-AFB6-95C306219190}" type="pres">
      <dgm:prSet presAssocID="{56023DFA-2A5E-471D-BAE1-C96EF57ADB26}" presName="ChildText" presStyleLbl="revTx" presStyleIdx="0" presStyleCnt="4">
        <dgm:presLayoutVars>
          <dgm:chMax val="0"/>
          <dgm:chPref val="0"/>
          <dgm:bulletEnabled val="1"/>
        </dgm:presLayoutVars>
      </dgm:prSet>
      <dgm:spPr/>
    </dgm:pt>
    <dgm:pt modelId="{52DCFAF1-DB88-4128-8BE8-5D3C46257F68}" type="pres">
      <dgm:prSet presAssocID="{B0017F35-D06D-4904-BA29-6A82FB931A1D}" presName="sibTrans" presStyleCnt="0"/>
      <dgm:spPr/>
    </dgm:pt>
    <dgm:pt modelId="{91F4D750-3B2F-4A22-8E9A-2F879566312B}" type="pres">
      <dgm:prSet presAssocID="{C3FB24BE-2723-45D3-BEDE-0C878712320A}" presName="composite" presStyleCnt="0"/>
      <dgm:spPr/>
    </dgm:pt>
    <dgm:pt modelId="{6C0A3603-4A30-4BC2-A379-73CA92DACE06}" type="pres">
      <dgm:prSet presAssocID="{C3FB24BE-2723-45D3-BEDE-0C878712320A}" presName="bentUpArrow1" presStyleLbl="alignImgPlace1" presStyleIdx="1" presStyleCnt="3"/>
      <dgm:spPr/>
    </dgm:pt>
    <dgm:pt modelId="{F441D25A-4946-4EDC-A0BC-8E40F7EA191D}" type="pres">
      <dgm:prSet presAssocID="{C3FB24BE-2723-45D3-BEDE-0C878712320A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A5C2AEC0-9189-49C6-9690-3B5FB13C69BF}" type="pres">
      <dgm:prSet presAssocID="{C3FB24BE-2723-45D3-BEDE-0C878712320A}" presName="ChildText" presStyleLbl="revTx" presStyleIdx="1" presStyleCnt="4">
        <dgm:presLayoutVars>
          <dgm:chMax val="0"/>
          <dgm:chPref val="0"/>
          <dgm:bulletEnabled val="1"/>
        </dgm:presLayoutVars>
      </dgm:prSet>
      <dgm:spPr/>
    </dgm:pt>
    <dgm:pt modelId="{1865CDD8-3F54-4A2A-B593-18AD95E778E0}" type="pres">
      <dgm:prSet presAssocID="{CF8B3EF1-FF67-4BA0-B4CD-68A060479BF8}" presName="sibTrans" presStyleCnt="0"/>
      <dgm:spPr/>
    </dgm:pt>
    <dgm:pt modelId="{361F9366-0151-4820-8A7C-9355071605C0}" type="pres">
      <dgm:prSet presAssocID="{B0A4B768-16FA-4E8D-883F-615F15D9AE32}" presName="composite" presStyleCnt="0"/>
      <dgm:spPr/>
    </dgm:pt>
    <dgm:pt modelId="{C0E3A6B3-0AD7-4CB8-9FB8-65049158E341}" type="pres">
      <dgm:prSet presAssocID="{B0A4B768-16FA-4E8D-883F-615F15D9AE32}" presName="bentUpArrow1" presStyleLbl="alignImgPlace1" presStyleIdx="2" presStyleCnt="3"/>
      <dgm:spPr/>
    </dgm:pt>
    <dgm:pt modelId="{78FB6756-2A7B-4C64-807A-A1BEF17746EF}" type="pres">
      <dgm:prSet presAssocID="{B0A4B768-16FA-4E8D-883F-615F15D9AE32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21667531-8336-4305-8E0F-52C685E81547}" type="pres">
      <dgm:prSet presAssocID="{B0A4B768-16FA-4E8D-883F-615F15D9AE32}" presName="ChildText" presStyleLbl="revTx" presStyleIdx="2" presStyleCnt="4">
        <dgm:presLayoutVars>
          <dgm:chMax val="0"/>
          <dgm:chPref val="0"/>
          <dgm:bulletEnabled val="1"/>
        </dgm:presLayoutVars>
      </dgm:prSet>
      <dgm:spPr/>
    </dgm:pt>
    <dgm:pt modelId="{B09337C0-D8A6-4A49-8F3A-9A64C9D8F1ED}" type="pres">
      <dgm:prSet presAssocID="{BEF28A24-2896-435A-834E-BE2BF344CEB2}" presName="sibTrans" presStyleCnt="0"/>
      <dgm:spPr/>
    </dgm:pt>
    <dgm:pt modelId="{DEAEAC49-0561-47B5-A562-0E3EE6CF4081}" type="pres">
      <dgm:prSet presAssocID="{B5FEE5A9-D574-4DCE-BB0F-BFC34DBBEBF5}" presName="composite" presStyleCnt="0"/>
      <dgm:spPr/>
    </dgm:pt>
    <dgm:pt modelId="{B8A04481-E57C-45FF-8816-5148DE8C3961}" type="pres">
      <dgm:prSet presAssocID="{B5FEE5A9-D574-4DCE-BB0F-BFC34DBBEBF5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  <dgm:pt modelId="{91AE1E3E-1D8F-485F-8300-C811FD2DE72A}" type="pres">
      <dgm:prSet presAssocID="{B5FEE5A9-D574-4DCE-BB0F-BFC34DBBEBF5}" presName="FinalChildText" presStyleLbl="revTx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C5FA1809-D617-40B7-AE48-9EA510CA3F74}" srcId="{56023DFA-2A5E-471D-BAE1-C96EF57ADB26}" destId="{ACF14267-29F0-4D4C-BA7C-552D3785851E}" srcOrd="0" destOrd="0" parTransId="{125B0876-E1E9-4FCF-AC0E-4F1306C3E4F1}" sibTransId="{E3B9CFA8-8B92-4B14-ADB8-E56149C81757}"/>
    <dgm:cxn modelId="{D9485C0E-8964-4A78-B1D4-E20CF1F1C65A}" type="presOf" srcId="{F26169C9-5558-4720-BB2D-D56C87F562B9}" destId="{21667531-8336-4305-8E0F-52C685E81547}" srcOrd="0" destOrd="0" presId="urn:microsoft.com/office/officeart/2005/8/layout/StepDownProcess"/>
    <dgm:cxn modelId="{A611C435-6CC2-449F-80E5-115B17CB4ECB}" type="presOf" srcId="{C3FB24BE-2723-45D3-BEDE-0C878712320A}" destId="{F441D25A-4946-4EDC-A0BC-8E40F7EA191D}" srcOrd="0" destOrd="0" presId="urn:microsoft.com/office/officeart/2005/8/layout/StepDownProcess"/>
    <dgm:cxn modelId="{A38A9E40-C2DE-41C2-BD56-7BA7CDCC6F4F}" type="presOf" srcId="{56023DFA-2A5E-471D-BAE1-C96EF57ADB26}" destId="{EF33E88E-8A56-49D5-902E-8BA730AA828B}" srcOrd="0" destOrd="0" presId="urn:microsoft.com/office/officeart/2005/8/layout/StepDownProcess"/>
    <dgm:cxn modelId="{D4CE905B-24FB-4D6D-A04B-A2D1B4C19F75}" type="presOf" srcId="{B5FEE5A9-D574-4DCE-BB0F-BFC34DBBEBF5}" destId="{B8A04481-E57C-45FF-8816-5148DE8C3961}" srcOrd="0" destOrd="0" presId="urn:microsoft.com/office/officeart/2005/8/layout/StepDownProcess"/>
    <dgm:cxn modelId="{ED7AEC5F-588C-43FA-8AE7-33AC554128E5}" srcId="{C3FB24BE-2723-45D3-BEDE-0C878712320A}" destId="{5DB1CD53-A4B9-4461-8E14-605578309712}" srcOrd="0" destOrd="0" parTransId="{E9CD252E-E3BF-4A98-8BF6-69642150CAAE}" sibTransId="{CE83C42E-7EC1-4E8E-8BF5-BD950459031F}"/>
    <dgm:cxn modelId="{4D161A66-09A8-4545-8EA3-4896AA49AF1C}" srcId="{EFDFA123-F178-42A2-87D1-1C729D4A38FB}" destId="{B0A4B768-16FA-4E8D-883F-615F15D9AE32}" srcOrd="2" destOrd="0" parTransId="{1FCB3A40-624F-49B6-9DD7-FA13BF194C02}" sibTransId="{BEF28A24-2896-435A-834E-BE2BF344CEB2}"/>
    <dgm:cxn modelId="{5A243A46-18D6-4C41-9454-3055FF4850BD}" type="presOf" srcId="{0100F35D-B7E3-4C4A-81DF-372204D42598}" destId="{91AE1E3E-1D8F-485F-8300-C811FD2DE72A}" srcOrd="0" destOrd="0" presId="urn:microsoft.com/office/officeart/2005/8/layout/StepDownProcess"/>
    <dgm:cxn modelId="{D23B2E4F-5F3C-4B9B-93F4-302F87CB0663}" srcId="{B5FEE5A9-D574-4DCE-BB0F-BFC34DBBEBF5}" destId="{0100F35D-B7E3-4C4A-81DF-372204D42598}" srcOrd="0" destOrd="0" parTransId="{C29FC765-CAFA-4C9A-983E-35447E2A9F5B}" sibTransId="{6B5EAE98-5AB7-47CA-BAEC-468AF491E766}"/>
    <dgm:cxn modelId="{B091CF71-FF5A-4E3D-A276-8EBD55AF7650}" srcId="{B0A4B768-16FA-4E8D-883F-615F15D9AE32}" destId="{F26169C9-5558-4720-BB2D-D56C87F562B9}" srcOrd="0" destOrd="0" parTransId="{8AD1394E-AC0A-4440-B5A6-DAAD8E0C1972}" sibTransId="{46120464-3338-4099-8991-4FA2AB8D627A}"/>
    <dgm:cxn modelId="{A6C66456-B667-449E-B742-A037FEB64DB3}" type="presOf" srcId="{ACF14267-29F0-4D4C-BA7C-552D3785851E}" destId="{C63B0E5A-1E17-49E1-AFB6-95C306219190}" srcOrd="0" destOrd="0" presId="urn:microsoft.com/office/officeart/2005/8/layout/StepDownProcess"/>
    <dgm:cxn modelId="{EDD78C8D-A619-4119-8F4D-17AD8379E7BF}" type="presOf" srcId="{B0A4B768-16FA-4E8D-883F-615F15D9AE32}" destId="{78FB6756-2A7B-4C64-807A-A1BEF17746EF}" srcOrd="0" destOrd="0" presId="urn:microsoft.com/office/officeart/2005/8/layout/StepDownProcess"/>
    <dgm:cxn modelId="{A97C6EB7-84A4-41C6-BA68-38EC0C75C022}" type="presOf" srcId="{EFDFA123-F178-42A2-87D1-1C729D4A38FB}" destId="{5E0BCAFF-9A66-4B7B-9103-3BE6ABA45D0A}" srcOrd="0" destOrd="0" presId="urn:microsoft.com/office/officeart/2005/8/layout/StepDownProcess"/>
    <dgm:cxn modelId="{DC45DDBE-30CF-4226-8F3D-9819ED9CDBF3}" type="presOf" srcId="{5DB1CD53-A4B9-4461-8E14-605578309712}" destId="{A5C2AEC0-9189-49C6-9690-3B5FB13C69BF}" srcOrd="0" destOrd="0" presId="urn:microsoft.com/office/officeart/2005/8/layout/StepDownProcess"/>
    <dgm:cxn modelId="{A22F2CCA-1CE9-46AD-B732-EBC7E7E73590}" srcId="{EFDFA123-F178-42A2-87D1-1C729D4A38FB}" destId="{56023DFA-2A5E-471D-BAE1-C96EF57ADB26}" srcOrd="0" destOrd="0" parTransId="{56BD1B18-3421-499E-902A-2228AC7E5402}" sibTransId="{B0017F35-D06D-4904-BA29-6A82FB931A1D}"/>
    <dgm:cxn modelId="{F714CBD9-991A-4AF9-A817-34AD34028665}" srcId="{EFDFA123-F178-42A2-87D1-1C729D4A38FB}" destId="{B5FEE5A9-D574-4DCE-BB0F-BFC34DBBEBF5}" srcOrd="3" destOrd="0" parTransId="{4F85FE06-07C7-41E6-BB07-6C711CDECA76}" sibTransId="{74030DA3-566C-42FA-A924-D31302517EE4}"/>
    <dgm:cxn modelId="{91E2E9EA-B7D6-4B05-9473-A5D55834C470}" srcId="{EFDFA123-F178-42A2-87D1-1C729D4A38FB}" destId="{C3FB24BE-2723-45D3-BEDE-0C878712320A}" srcOrd="1" destOrd="0" parTransId="{5F736DE5-D432-4A52-93F1-15F62FE4BF03}" sibTransId="{CF8B3EF1-FF67-4BA0-B4CD-68A060479BF8}"/>
    <dgm:cxn modelId="{8A6F74EE-7EBE-4E29-8744-00E44E3C493E}" type="presParOf" srcId="{5E0BCAFF-9A66-4B7B-9103-3BE6ABA45D0A}" destId="{B5E97900-2154-461B-957A-49C71B1B4048}" srcOrd="0" destOrd="0" presId="urn:microsoft.com/office/officeart/2005/8/layout/StepDownProcess"/>
    <dgm:cxn modelId="{BA9900F8-68DF-4DE6-989B-A90F7A456CD9}" type="presParOf" srcId="{B5E97900-2154-461B-957A-49C71B1B4048}" destId="{F2A39CD1-6401-4E27-A51B-2C103B029372}" srcOrd="0" destOrd="0" presId="urn:microsoft.com/office/officeart/2005/8/layout/StepDownProcess"/>
    <dgm:cxn modelId="{1651953B-03CF-4598-B657-C41EF98497DD}" type="presParOf" srcId="{B5E97900-2154-461B-957A-49C71B1B4048}" destId="{EF33E88E-8A56-49D5-902E-8BA730AA828B}" srcOrd="1" destOrd="0" presId="urn:microsoft.com/office/officeart/2005/8/layout/StepDownProcess"/>
    <dgm:cxn modelId="{22DD1F5E-08C8-4D2C-8A05-678EBEF028D2}" type="presParOf" srcId="{B5E97900-2154-461B-957A-49C71B1B4048}" destId="{C63B0E5A-1E17-49E1-AFB6-95C306219190}" srcOrd="2" destOrd="0" presId="urn:microsoft.com/office/officeart/2005/8/layout/StepDownProcess"/>
    <dgm:cxn modelId="{CA2B9793-FB26-42CF-8492-AF6F0BF3D255}" type="presParOf" srcId="{5E0BCAFF-9A66-4B7B-9103-3BE6ABA45D0A}" destId="{52DCFAF1-DB88-4128-8BE8-5D3C46257F68}" srcOrd="1" destOrd="0" presId="urn:microsoft.com/office/officeart/2005/8/layout/StepDownProcess"/>
    <dgm:cxn modelId="{C28F2E7E-3993-457F-84AF-E023372A256C}" type="presParOf" srcId="{5E0BCAFF-9A66-4B7B-9103-3BE6ABA45D0A}" destId="{91F4D750-3B2F-4A22-8E9A-2F879566312B}" srcOrd="2" destOrd="0" presId="urn:microsoft.com/office/officeart/2005/8/layout/StepDownProcess"/>
    <dgm:cxn modelId="{19862157-3B95-4024-B6C5-20DC7AE6C0C9}" type="presParOf" srcId="{91F4D750-3B2F-4A22-8E9A-2F879566312B}" destId="{6C0A3603-4A30-4BC2-A379-73CA92DACE06}" srcOrd="0" destOrd="0" presId="urn:microsoft.com/office/officeart/2005/8/layout/StepDownProcess"/>
    <dgm:cxn modelId="{E3E26B45-982A-46E3-A4FD-FBC2AAE84041}" type="presParOf" srcId="{91F4D750-3B2F-4A22-8E9A-2F879566312B}" destId="{F441D25A-4946-4EDC-A0BC-8E40F7EA191D}" srcOrd="1" destOrd="0" presId="urn:microsoft.com/office/officeart/2005/8/layout/StepDownProcess"/>
    <dgm:cxn modelId="{324A69D0-72A6-4B7A-94CA-ED82C0B067C9}" type="presParOf" srcId="{91F4D750-3B2F-4A22-8E9A-2F879566312B}" destId="{A5C2AEC0-9189-49C6-9690-3B5FB13C69BF}" srcOrd="2" destOrd="0" presId="urn:microsoft.com/office/officeart/2005/8/layout/StepDownProcess"/>
    <dgm:cxn modelId="{08E76407-47DB-4147-BB4F-A9F38550EE47}" type="presParOf" srcId="{5E0BCAFF-9A66-4B7B-9103-3BE6ABA45D0A}" destId="{1865CDD8-3F54-4A2A-B593-18AD95E778E0}" srcOrd="3" destOrd="0" presId="urn:microsoft.com/office/officeart/2005/8/layout/StepDownProcess"/>
    <dgm:cxn modelId="{40574DF5-C000-4624-8495-72C04A3C425F}" type="presParOf" srcId="{5E0BCAFF-9A66-4B7B-9103-3BE6ABA45D0A}" destId="{361F9366-0151-4820-8A7C-9355071605C0}" srcOrd="4" destOrd="0" presId="urn:microsoft.com/office/officeart/2005/8/layout/StepDownProcess"/>
    <dgm:cxn modelId="{2CCF90E8-8087-4114-94C6-0C3378326887}" type="presParOf" srcId="{361F9366-0151-4820-8A7C-9355071605C0}" destId="{C0E3A6B3-0AD7-4CB8-9FB8-65049158E341}" srcOrd="0" destOrd="0" presId="urn:microsoft.com/office/officeart/2005/8/layout/StepDownProcess"/>
    <dgm:cxn modelId="{A018CD55-ADC9-43CA-8119-CDD9D94DD202}" type="presParOf" srcId="{361F9366-0151-4820-8A7C-9355071605C0}" destId="{78FB6756-2A7B-4C64-807A-A1BEF17746EF}" srcOrd="1" destOrd="0" presId="urn:microsoft.com/office/officeart/2005/8/layout/StepDownProcess"/>
    <dgm:cxn modelId="{8503636D-9E72-4D60-AE92-E41AE4768D3C}" type="presParOf" srcId="{361F9366-0151-4820-8A7C-9355071605C0}" destId="{21667531-8336-4305-8E0F-52C685E81547}" srcOrd="2" destOrd="0" presId="urn:microsoft.com/office/officeart/2005/8/layout/StepDownProcess"/>
    <dgm:cxn modelId="{08668D63-7E70-4923-B0F5-6D29A3EA664A}" type="presParOf" srcId="{5E0BCAFF-9A66-4B7B-9103-3BE6ABA45D0A}" destId="{B09337C0-D8A6-4A49-8F3A-9A64C9D8F1ED}" srcOrd="5" destOrd="0" presId="urn:microsoft.com/office/officeart/2005/8/layout/StepDownProcess"/>
    <dgm:cxn modelId="{B06F080C-E2D6-49D0-AF7E-C1FFB7BD85DD}" type="presParOf" srcId="{5E0BCAFF-9A66-4B7B-9103-3BE6ABA45D0A}" destId="{DEAEAC49-0561-47B5-A562-0E3EE6CF4081}" srcOrd="6" destOrd="0" presId="urn:microsoft.com/office/officeart/2005/8/layout/StepDownProcess"/>
    <dgm:cxn modelId="{93A74025-7BFA-4442-A83D-95D50ACF5399}" type="presParOf" srcId="{DEAEAC49-0561-47B5-A562-0E3EE6CF4081}" destId="{B8A04481-E57C-45FF-8816-5148DE8C3961}" srcOrd="0" destOrd="0" presId="urn:microsoft.com/office/officeart/2005/8/layout/StepDownProcess"/>
    <dgm:cxn modelId="{2B6781EA-6854-4A52-B811-0D46DBF6957C}" type="presParOf" srcId="{DEAEAC49-0561-47B5-A562-0E3EE6CF4081}" destId="{91AE1E3E-1D8F-485F-8300-C811FD2DE72A}" srcOrd="1" destOrd="0" presId="urn:microsoft.com/office/officeart/2005/8/layout/StepDownProcess"/>
  </dgm:cxnLst>
  <dgm:bg/>
  <dgm:whole/>
  <dgm:extLst>
    <a:ext uri="http://schemas.microsoft.com/office/drawing/2008/diagram">
      <dsp:dataModelExt xmlns:dsp="http://schemas.microsoft.com/office/drawing/2008/diagram" relId="rId1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6583D9-6F4C-49BA-BBC6-3BE319F1F423}">
      <dsp:nvSpPr>
        <dsp:cNvPr id="0" name=""/>
        <dsp:cNvSpPr/>
      </dsp:nvSpPr>
      <dsp:spPr>
        <a:xfrm>
          <a:off x="2397095" y="330929"/>
          <a:ext cx="4693201" cy="146662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993394" bIns="144780" numCol="1" spcCol="1270" anchor="ctr" anchorCtr="0">
          <a:noAutofit/>
        </a:bodyPr>
        <a:lstStyle/>
        <a:p>
          <a:pPr marL="0" lvl="0" indent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800" kern="1200" dirty="0"/>
            <a:t>התרגול אינו תחליף לשיעור</a:t>
          </a:r>
          <a:endParaRPr lang="en-IL" sz="3800" kern="1200" dirty="0"/>
        </a:p>
      </dsp:txBody>
      <dsp:txXfrm>
        <a:off x="2397095" y="330929"/>
        <a:ext cx="4693201" cy="1466625"/>
      </dsp:txXfrm>
    </dsp:sp>
    <dsp:sp modelId="{A859420A-9C54-441A-9FEF-7E148C3AB273}">
      <dsp:nvSpPr>
        <dsp:cNvPr id="0" name=""/>
        <dsp:cNvSpPr/>
      </dsp:nvSpPr>
      <dsp:spPr>
        <a:xfrm>
          <a:off x="6259209" y="119083"/>
          <a:ext cx="1026637" cy="1539956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04A47E4-08D9-4C67-86FC-5CB7E8EB4F13}">
      <dsp:nvSpPr>
        <dsp:cNvPr id="0" name=""/>
        <dsp:cNvSpPr/>
      </dsp:nvSpPr>
      <dsp:spPr>
        <a:xfrm>
          <a:off x="2397095" y="2177247"/>
          <a:ext cx="4693201" cy="146662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993394" bIns="144780" numCol="1" spcCol="1270" anchor="ctr" anchorCtr="0">
          <a:noAutofit/>
        </a:bodyPr>
        <a:lstStyle/>
        <a:p>
          <a:pPr marL="0" lvl="0" indent="0" algn="r" defTabSz="16891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800" kern="1200" dirty="0"/>
            <a:t>התרגול אינו תחליף ל </a:t>
          </a:r>
          <a:r>
            <a:rPr lang="en-US" sz="3800" kern="1200" dirty="0"/>
            <a:t>Hand-Zone</a:t>
          </a:r>
          <a:endParaRPr lang="en-IL" sz="3800" kern="1200" dirty="0"/>
        </a:p>
      </dsp:txBody>
      <dsp:txXfrm>
        <a:off x="2397095" y="2177247"/>
        <a:ext cx="4693201" cy="1466625"/>
      </dsp:txXfrm>
    </dsp:sp>
    <dsp:sp modelId="{D72C57EC-A3F6-4103-B398-DB1FD50DD6DD}">
      <dsp:nvSpPr>
        <dsp:cNvPr id="0" name=""/>
        <dsp:cNvSpPr/>
      </dsp:nvSpPr>
      <dsp:spPr>
        <a:xfrm>
          <a:off x="6259209" y="1965401"/>
          <a:ext cx="1026637" cy="1539956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FD55CC9-2914-4348-BA5C-0783CB7710BF}">
      <dsp:nvSpPr>
        <dsp:cNvPr id="0" name=""/>
        <dsp:cNvSpPr/>
      </dsp:nvSpPr>
      <dsp:spPr>
        <a:xfrm>
          <a:off x="2397095" y="4023566"/>
          <a:ext cx="4693201" cy="1466625"/>
        </a:xfrm>
        <a:prstGeom prst="rect">
          <a:avLst/>
        </a:prstGeom>
        <a:solidFill>
          <a:schemeClr val="lt1">
            <a:alpha val="4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4780" tIns="144780" rIns="993394" bIns="144780" numCol="1" spcCol="1270" anchor="ctr" anchorCtr="0">
          <a:noAutofit/>
        </a:bodyPr>
        <a:lstStyle/>
        <a:p>
          <a:pPr marL="0" lvl="0" indent="0" algn="l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Noob-Friendly</a:t>
          </a:r>
          <a:endParaRPr lang="en-IL" sz="3800" kern="1200" dirty="0"/>
        </a:p>
      </dsp:txBody>
      <dsp:txXfrm>
        <a:off x="2397095" y="4023566"/>
        <a:ext cx="4693201" cy="1466625"/>
      </dsp:txXfrm>
    </dsp:sp>
    <dsp:sp modelId="{E3CBD717-3AC3-4B3E-845B-415D3F627ACA}">
      <dsp:nvSpPr>
        <dsp:cNvPr id="0" name=""/>
        <dsp:cNvSpPr/>
      </dsp:nvSpPr>
      <dsp:spPr>
        <a:xfrm>
          <a:off x="6259209" y="3811720"/>
          <a:ext cx="1026637" cy="1539956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2A39CD1-6401-4E27-A51B-2C103B029372}">
      <dsp:nvSpPr>
        <dsp:cNvPr id="0" name=""/>
        <dsp:cNvSpPr/>
      </dsp:nvSpPr>
      <dsp:spPr>
        <a:xfrm rot="10800000">
          <a:off x="7007692" y="1226759"/>
          <a:ext cx="1156237" cy="1015610"/>
        </a:xfrm>
        <a:prstGeom prst="bentArrow">
          <a:avLst>
            <a:gd name="adj1" fmla="val 32840"/>
            <a:gd name="adj2" fmla="val 25000"/>
            <a:gd name="adj3" fmla="val 35780"/>
            <a:gd name="adj4" fmla="val 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EF33E88E-8A56-49D5-902E-8BA730AA828B}">
      <dsp:nvSpPr>
        <dsp:cNvPr id="0" name=""/>
        <dsp:cNvSpPr/>
      </dsp:nvSpPr>
      <dsp:spPr>
        <a:xfrm>
          <a:off x="6635165" y="30620"/>
          <a:ext cx="1709690" cy="119672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shade val="50000"/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000" kern="1200" dirty="0"/>
            <a:t>רישום ✒️</a:t>
          </a:r>
        </a:p>
      </dsp:txBody>
      <dsp:txXfrm>
        <a:off x="6693595" y="89050"/>
        <a:ext cx="1592830" cy="1079868"/>
      </dsp:txXfrm>
    </dsp:sp>
    <dsp:sp modelId="{C63B0E5A-1E17-49E1-AFB6-95C306219190}">
      <dsp:nvSpPr>
        <dsp:cNvPr id="0" name=""/>
        <dsp:cNvSpPr/>
      </dsp:nvSpPr>
      <dsp:spPr>
        <a:xfrm>
          <a:off x="5409654" y="144756"/>
          <a:ext cx="1243466" cy="967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r" defTabSz="8445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900" kern="1200"/>
            <a:t>כדי לקבל גרסא משודרגת</a:t>
          </a:r>
          <a:endParaRPr lang="he-IL" sz="1900" kern="1200" dirty="0"/>
        </a:p>
      </dsp:txBody>
      <dsp:txXfrm>
        <a:off x="5409654" y="144756"/>
        <a:ext cx="1243466" cy="967248"/>
      </dsp:txXfrm>
    </dsp:sp>
    <dsp:sp modelId="{6C0A3603-4A30-4BC2-A379-73CA92DACE06}">
      <dsp:nvSpPr>
        <dsp:cNvPr id="0" name=""/>
        <dsp:cNvSpPr/>
      </dsp:nvSpPr>
      <dsp:spPr>
        <a:xfrm rot="10800000">
          <a:off x="5598795" y="2571079"/>
          <a:ext cx="1156237" cy="1015610"/>
        </a:xfrm>
        <a:prstGeom prst="bentArrow">
          <a:avLst>
            <a:gd name="adj1" fmla="val 32840"/>
            <a:gd name="adj2" fmla="val 25000"/>
            <a:gd name="adj3" fmla="val 35780"/>
            <a:gd name="adj4" fmla="val 0"/>
          </a:avLst>
        </a:prstGeom>
        <a:solidFill>
          <a:schemeClr val="accent1">
            <a:tint val="50000"/>
            <a:hueOff val="-6903"/>
            <a:satOff val="287"/>
            <a:lumOff val="-1066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441D25A-4946-4EDC-A0BC-8E40F7EA191D}">
      <dsp:nvSpPr>
        <dsp:cNvPr id="0" name=""/>
        <dsp:cNvSpPr/>
      </dsp:nvSpPr>
      <dsp:spPr>
        <a:xfrm>
          <a:off x="5226268" y="1374941"/>
          <a:ext cx="1709690" cy="119672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shade val="50000"/>
                <a:hueOff val="180718"/>
                <a:satOff val="-3780"/>
                <a:lumOff val="21031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80718"/>
                <a:satOff val="-3780"/>
                <a:lumOff val="21031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80718"/>
                <a:satOff val="-3780"/>
                <a:lumOff val="210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000" kern="1200" dirty="0"/>
            <a:t>התקנה 🛠️</a:t>
          </a:r>
        </a:p>
      </dsp:txBody>
      <dsp:txXfrm>
        <a:off x="5284698" y="1433371"/>
        <a:ext cx="1592830" cy="1079868"/>
      </dsp:txXfrm>
    </dsp:sp>
    <dsp:sp modelId="{A5C2AEC0-9189-49C6-9690-3B5FB13C69BF}">
      <dsp:nvSpPr>
        <dsp:cNvPr id="0" name=""/>
        <dsp:cNvSpPr/>
      </dsp:nvSpPr>
      <dsp:spPr>
        <a:xfrm>
          <a:off x="4000758" y="1489076"/>
          <a:ext cx="1243466" cy="967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r" defTabSz="8445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900" kern="1200"/>
            <a:t>כדי להתחיל לעבוד</a:t>
          </a:r>
          <a:endParaRPr lang="he-IL" sz="1900" kern="1200" dirty="0"/>
        </a:p>
      </dsp:txBody>
      <dsp:txXfrm>
        <a:off x="4000758" y="1489076"/>
        <a:ext cx="1243466" cy="967248"/>
      </dsp:txXfrm>
    </dsp:sp>
    <dsp:sp modelId="{C0E3A6B3-0AD7-4CB8-9FB8-65049158E341}">
      <dsp:nvSpPr>
        <dsp:cNvPr id="0" name=""/>
        <dsp:cNvSpPr/>
      </dsp:nvSpPr>
      <dsp:spPr>
        <a:xfrm rot="10800000">
          <a:off x="4189899" y="3915400"/>
          <a:ext cx="1156237" cy="1015610"/>
        </a:xfrm>
        <a:prstGeom prst="bentArrow">
          <a:avLst>
            <a:gd name="adj1" fmla="val 32840"/>
            <a:gd name="adj2" fmla="val 25000"/>
            <a:gd name="adj3" fmla="val 35780"/>
            <a:gd name="adj4" fmla="val 0"/>
          </a:avLst>
        </a:prstGeom>
        <a:solidFill>
          <a:schemeClr val="accent1">
            <a:tint val="50000"/>
            <a:hueOff val="-13806"/>
            <a:satOff val="574"/>
            <a:lumOff val="-213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8FB6756-2A7B-4C64-807A-A1BEF17746EF}">
      <dsp:nvSpPr>
        <dsp:cNvPr id="0" name=""/>
        <dsp:cNvSpPr/>
      </dsp:nvSpPr>
      <dsp:spPr>
        <a:xfrm>
          <a:off x="3817371" y="2719262"/>
          <a:ext cx="1709690" cy="119672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shade val="50000"/>
                <a:hueOff val="361436"/>
                <a:satOff val="-7560"/>
                <a:lumOff val="42063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361436"/>
                <a:satOff val="-7560"/>
                <a:lumOff val="42063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361436"/>
                <a:satOff val="-7560"/>
                <a:lumOff val="4206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000" kern="1200" dirty="0"/>
            <a:t>התאמה 🌈</a:t>
          </a:r>
        </a:p>
      </dsp:txBody>
      <dsp:txXfrm>
        <a:off x="3875801" y="2777692"/>
        <a:ext cx="1592830" cy="1079868"/>
      </dsp:txXfrm>
    </dsp:sp>
    <dsp:sp modelId="{21667531-8336-4305-8E0F-52C685E81547}">
      <dsp:nvSpPr>
        <dsp:cNvPr id="0" name=""/>
        <dsp:cNvSpPr/>
      </dsp:nvSpPr>
      <dsp:spPr>
        <a:xfrm>
          <a:off x="2591861" y="2833397"/>
          <a:ext cx="1243466" cy="967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r" defTabSz="8445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900" kern="1200" dirty="0"/>
            <a:t>כדי שיהיה לנו כיף</a:t>
          </a:r>
        </a:p>
      </dsp:txBody>
      <dsp:txXfrm>
        <a:off x="2591861" y="2833397"/>
        <a:ext cx="1243466" cy="967248"/>
      </dsp:txXfrm>
    </dsp:sp>
    <dsp:sp modelId="{B8A04481-E57C-45FF-8816-5148DE8C3961}">
      <dsp:nvSpPr>
        <dsp:cNvPr id="0" name=""/>
        <dsp:cNvSpPr/>
      </dsp:nvSpPr>
      <dsp:spPr>
        <a:xfrm>
          <a:off x="2408475" y="4063582"/>
          <a:ext cx="1709690" cy="1196728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1">
                <a:shade val="50000"/>
                <a:hueOff val="180718"/>
                <a:satOff val="-3780"/>
                <a:lumOff val="21031"/>
                <a:alphaOff val="0"/>
                <a:shade val="51000"/>
                <a:satMod val="130000"/>
              </a:schemeClr>
            </a:gs>
            <a:gs pos="80000">
              <a:schemeClr val="accent1">
                <a:shade val="50000"/>
                <a:hueOff val="180718"/>
                <a:satOff val="-3780"/>
                <a:lumOff val="21031"/>
                <a:alphaOff val="0"/>
                <a:shade val="93000"/>
                <a:satMod val="130000"/>
              </a:schemeClr>
            </a:gs>
            <a:gs pos="100000">
              <a:schemeClr val="accent1">
                <a:shade val="50000"/>
                <a:hueOff val="180718"/>
                <a:satOff val="-3780"/>
                <a:lumOff val="21031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ctr" defTabSz="1333500" rtl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he-IL" sz="3000" kern="1200" dirty="0"/>
            <a:t>בדיקה ✔️</a:t>
          </a:r>
        </a:p>
      </dsp:txBody>
      <dsp:txXfrm>
        <a:off x="2466905" y="4122012"/>
        <a:ext cx="1592830" cy="1079868"/>
      </dsp:txXfrm>
    </dsp:sp>
    <dsp:sp modelId="{91AE1E3E-1D8F-485F-8300-C811FD2DE72A}">
      <dsp:nvSpPr>
        <dsp:cNvPr id="0" name=""/>
        <dsp:cNvSpPr/>
      </dsp:nvSpPr>
      <dsp:spPr>
        <a:xfrm>
          <a:off x="1182964" y="4177718"/>
          <a:ext cx="1243466" cy="967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171450" lvl="1" indent="-171450" algn="r" defTabSz="844550" rtl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he-IL" sz="1900" kern="1200"/>
            <a:t>כדי לוודא שהכול עובד</a:t>
          </a:r>
          <a:endParaRPr lang="he-IL" sz="1900" kern="1200" dirty="0"/>
        </a:p>
      </dsp:txBody>
      <dsp:txXfrm>
        <a:off x="1182964" y="4177718"/>
        <a:ext cx="1243466" cy="96724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Strips">
  <dgm:title val=""/>
  <dgm:desc val=""/>
  <dgm:catLst>
    <dgm:cat type="list" pri="12500"/>
    <dgm:cat type="picture" pri="13000"/>
    <dgm:cat type="pictureconvert" pri="13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40" srcId="0" destId="10" srcOrd="0" destOrd="0"/>
        <dgm:cxn modelId="5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40" srcId="0" destId="10" srcOrd="0" destOrd="0"/>
        <dgm:cxn modelId="50" srcId="0" destId="20" srcOrd="1" destOrd="0"/>
        <dgm:cxn modelId="60" srcId="0" destId="30" srcOrd="2" destOrd="0"/>
        <dgm:cxn modelId="70" srcId="0" destId="40" srcOrd="2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h"/>
      <dgm:constr type="sp" refType="h" refFor="ch" refForName="composite" op="equ" fact="0.1"/>
      <dgm:constr type="h" for="ch" forName="sibTrans" refType="h" refFor="ch" refForName="composite" op="equ" fact="0.1"/>
      <dgm:constr type="w" for="ch" forName="sibTrans" refType="h" refFor="ch" refForName="sibTrans" op="equ"/>
    </dgm:constrLst>
    <dgm:forEach name="nodesForEach" axis="ch" ptType="node">
      <dgm:layoutNode name="composite">
        <dgm:alg type="composite">
          <dgm:param type="ar" val="3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.04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if>
          <dgm:else name="Name6">
            <dgm:constrLst>
              <dgm:constr type="l" for="ch" forName="rect1" refType="w" fact="0"/>
              <dgm:constr type="t" for="ch" forName="rect1" refType="h" fact="0.13"/>
              <dgm:constr type="w" for="ch" forName="rect1" refType="w" fact="0.96"/>
              <dgm:constr type="h" for="ch" forName="rect1" refType="h" fact="0.9"/>
              <dgm:constr type="l" for="ch" forName="rect2" refType="w" fact="0.79"/>
              <dgm:constr type="t" for="ch" forName="rect2" refType="h" fact="0"/>
              <dgm:constr type="w" for="ch" forName="rect2" refType="w" fact="0.21"/>
              <dgm:constr type="h" for="ch" forName="rect2" refType="w" fact="0.315"/>
            </dgm:constrLst>
          </dgm:else>
        </dgm:choose>
        <dgm:layoutNode name="rect1" styleLbl="trAlignAcc1">
          <dgm:varLst>
            <dgm:bulletEnabled val="1"/>
          </dgm:varLst>
          <dgm:alg type="tx">
            <dgm:param type="parTxLTRAlign" val="l"/>
          </dgm:alg>
          <dgm:shape xmlns:r="http://schemas.openxmlformats.org/officeDocument/2006/relationships" type="rect" r:blip="">
            <dgm:adjLst/>
          </dgm:shape>
          <dgm:presOf axis="desOrSelf" ptType="node"/>
          <dgm:choose name="Name7">
            <dgm:if name="Name8" func="var" arg="dir" op="equ" val="norm">
              <dgm:constrLst>
                <dgm:constr type="lMarg" refType="w" fact="0.6"/>
                <dgm:constr type="rMarg" refType="primFontSz" fact="0.3"/>
                <dgm:constr type="tMarg" refType="primFontSz" fact="0.3"/>
                <dgm:constr type="bMarg" refType="primFontSz" fact="0.3"/>
              </dgm:constrLst>
            </dgm:if>
            <dgm:else name="Name9">
              <dgm:constrLst>
                <dgm:constr type="lMarg" refType="primFontSz" fact="0.3"/>
                <dgm:constr type="rMarg" refType="w" fact="0.6"/>
                <dgm:constr type="tMarg" refType="primFontSz" fact="0.3"/>
                <dgm:constr type="bMarg" refType="primFontSz" fact="0.3"/>
              </dgm:constrLst>
            </dgm:else>
          </dgm:choose>
          <dgm:ruleLst>
            <dgm:rule type="primFontSz" val="5" fact="NaN" max="NaN"/>
          </dgm:ruleLst>
        </dgm:layoutNode>
        <dgm:layoutNode name="rect2" styleLbl="f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StepDownProcess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grDir" val="tL"/>
          <dgm:param type="flowDir" val="row"/>
          <dgm:param type="off" val="off"/>
          <dgm:param type="bkpt" val="fixed"/>
          <dgm:param type="bkPtFixedVal" val="1"/>
        </dgm:alg>
      </dgm:if>
      <dgm:else name="Name2">
        <dgm:alg type="snake">
          <dgm:param type="grDir" val="tR"/>
          <dgm:param type="flowDir" val="row"/>
          <dgm:param type="off" val="off"/>
          <dgm:param type="bkpt" val="fixed"/>
          <dgm:param type="bkPtFixedVal" val="1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stBulletLvl" val="1"/>
                    <dgm:param type="txAnchorVertCh" val="mid"/>
                    <dgm:param type="parTxLTRAlign" val="l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stBulletLvl" val="1"/>
                <dgm:param type="txAnchorVertCh" val="mid"/>
                <dgm:param type="parTxLTRAlign" val="l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449FB3-0CFD-47C7-9B59-6F98331484EF}" type="datetimeFigureOut">
              <a:rPr lang="en-IL" smtClean="0"/>
              <a:t>10/17/2025</a:t>
            </a:fld>
            <a:endParaRPr lang="en-I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I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1ABC537-2D96-4707-83EB-21F7F67BFAE7}" type="slidenum">
              <a:rPr lang="en-IL" smtClean="0"/>
              <a:t>‹#›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3576937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1ABC537-2D96-4707-83EB-21F7F67BFAE7}" type="slidenum">
              <a:rPr lang="en-IL" smtClean="0"/>
              <a:t>2</a:t>
            </a:fld>
            <a:endParaRPr lang="en-IL"/>
          </a:p>
        </p:txBody>
      </p:sp>
    </p:spTree>
    <p:extLst>
      <p:ext uri="{BB962C8B-B14F-4D97-AF65-F5344CB8AC3E}">
        <p14:creationId xmlns:p14="http://schemas.microsoft.com/office/powerpoint/2010/main" val="19621503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10/17/2025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sv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1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svg"/><Relationship Id="rId5" Type="http://schemas.openxmlformats.org/officeDocument/2006/relationships/image" Target="../media/image11.png"/><Relationship Id="rId10" Type="http://schemas.openxmlformats.org/officeDocument/2006/relationships/image" Target="../media/image14.svg"/><Relationship Id="rId4" Type="http://schemas.openxmlformats.org/officeDocument/2006/relationships/image" Target="../media/image2.svg"/><Relationship Id="rId9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g"/><Relationship Id="rId18" Type="http://schemas.openxmlformats.org/officeDocument/2006/relationships/image" Target="../media/image21.jpg"/><Relationship Id="rId3" Type="http://schemas.openxmlformats.org/officeDocument/2006/relationships/image" Target="../media/image2.svg"/><Relationship Id="rId21" Type="http://schemas.openxmlformats.org/officeDocument/2006/relationships/image" Target="../media/image14.svg"/><Relationship Id="rId7" Type="http://schemas.openxmlformats.org/officeDocument/2006/relationships/image" Target="../media/image8.svg"/><Relationship Id="rId12" Type="http://schemas.openxmlformats.org/officeDocument/2006/relationships/image" Target="../media/image15.jpg"/><Relationship Id="rId17" Type="http://schemas.openxmlformats.org/officeDocument/2006/relationships/image" Target="../media/image20.jpg"/><Relationship Id="rId2" Type="http://schemas.openxmlformats.org/officeDocument/2006/relationships/image" Target="../media/image1.png"/><Relationship Id="rId16" Type="http://schemas.openxmlformats.org/officeDocument/2006/relationships/image" Target="../media/image19.jpg"/><Relationship Id="rId20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0.svg"/><Relationship Id="rId5" Type="http://schemas.openxmlformats.org/officeDocument/2006/relationships/image" Target="../media/image6.svg"/><Relationship Id="rId15" Type="http://schemas.openxmlformats.org/officeDocument/2006/relationships/image" Target="../media/image18.jpg"/><Relationship Id="rId10" Type="http://schemas.openxmlformats.org/officeDocument/2006/relationships/image" Target="../media/image9.png"/><Relationship Id="rId19" Type="http://schemas.openxmlformats.org/officeDocument/2006/relationships/image" Target="../media/image22.jpg"/><Relationship Id="rId4" Type="http://schemas.openxmlformats.org/officeDocument/2006/relationships/image" Target="../media/image5.png"/><Relationship Id="rId9" Type="http://schemas.openxmlformats.org/officeDocument/2006/relationships/image" Target="../media/image12.svg"/><Relationship Id="rId14" Type="http://schemas.openxmlformats.org/officeDocument/2006/relationships/image" Target="../media/image17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diagramColors" Target="../diagrams/colors1.xml"/><Relationship Id="rId3" Type="http://schemas.openxmlformats.org/officeDocument/2006/relationships/image" Target="../media/image14.svg"/><Relationship Id="rId7" Type="http://schemas.openxmlformats.org/officeDocument/2006/relationships/image" Target="../media/image26.svg"/><Relationship Id="rId12" Type="http://schemas.openxmlformats.org/officeDocument/2006/relationships/diagramQuickStyle" Target="../diagrams/quickStyle1.xm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11" Type="http://schemas.openxmlformats.org/officeDocument/2006/relationships/diagramLayout" Target="../diagrams/layout1.xml"/><Relationship Id="rId5" Type="http://schemas.openxmlformats.org/officeDocument/2006/relationships/image" Target="../media/image24.svg"/><Relationship Id="rId10" Type="http://schemas.openxmlformats.org/officeDocument/2006/relationships/diagramData" Target="../diagrams/data1.xml"/><Relationship Id="rId4" Type="http://schemas.openxmlformats.org/officeDocument/2006/relationships/image" Target="../media/image23.png"/><Relationship Id="rId9" Type="http://schemas.openxmlformats.org/officeDocument/2006/relationships/image" Target="../media/image10.svg"/><Relationship Id="rId14" Type="http://schemas.microsoft.com/office/2007/relationships/diagramDrawing" Target="../diagrams/drawing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24.svg"/><Relationship Id="rId7" Type="http://schemas.openxmlformats.org/officeDocument/2006/relationships/image" Target="../media/image10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6.svg"/><Relationship Id="rId4" Type="http://schemas.openxmlformats.org/officeDocument/2006/relationships/image" Target="../media/image25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liorbrown/Introduction-to-Programming" TargetMode="External"/><Relationship Id="rId3" Type="http://schemas.openxmlformats.org/officeDocument/2006/relationships/image" Target="../media/image14.svg"/><Relationship Id="rId7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26.svg"/><Relationship Id="rId10" Type="http://schemas.openxmlformats.org/officeDocument/2006/relationships/image" Target="../media/image12.svg"/><Relationship Id="rId4" Type="http://schemas.openxmlformats.org/officeDocument/2006/relationships/image" Target="../media/image25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diagramColors" Target="../diagrams/colors2.xml"/><Relationship Id="rId3" Type="http://schemas.openxmlformats.org/officeDocument/2006/relationships/image" Target="../media/image2.svg"/><Relationship Id="rId7" Type="http://schemas.openxmlformats.org/officeDocument/2006/relationships/image" Target="../media/image10.svg"/><Relationship Id="rId12" Type="http://schemas.openxmlformats.org/officeDocument/2006/relationships/diagramQuickStyle" Target="../diagrams/quickStyle2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diagramLayout" Target="../diagrams/layout2.xml"/><Relationship Id="rId5" Type="http://schemas.openxmlformats.org/officeDocument/2006/relationships/image" Target="../media/image12.svg"/><Relationship Id="rId10" Type="http://schemas.openxmlformats.org/officeDocument/2006/relationships/diagramData" Target="../diagrams/data2.xml"/><Relationship Id="rId4" Type="http://schemas.openxmlformats.org/officeDocument/2006/relationships/image" Target="../media/image11.png"/><Relationship Id="rId9" Type="http://schemas.openxmlformats.org/officeDocument/2006/relationships/image" Target="../media/image14.svg"/><Relationship Id="rId14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8900" y="7447788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8560378">
            <a:off x="13982700" y="-1035812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7" name="Freeform 7"/>
          <p:cNvSpPr/>
          <p:nvPr/>
        </p:nvSpPr>
        <p:spPr>
          <a:xfrm>
            <a:off x="14723809" y="7389132"/>
            <a:ext cx="2088874" cy="1443222"/>
          </a:xfrm>
          <a:custGeom>
            <a:avLst/>
            <a:gdLst/>
            <a:ahLst/>
            <a:cxnLst/>
            <a:rect l="l" t="t" r="r" b="b"/>
            <a:pathLst>
              <a:path w="2088874" h="1443222">
                <a:moveTo>
                  <a:pt x="0" y="0"/>
                </a:moveTo>
                <a:lnTo>
                  <a:pt x="2088874" y="0"/>
                </a:lnTo>
                <a:lnTo>
                  <a:pt x="2088874" y="1443222"/>
                </a:lnTo>
                <a:lnTo>
                  <a:pt x="0" y="144322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8" name="Freeform 8"/>
          <p:cNvSpPr/>
          <p:nvPr/>
        </p:nvSpPr>
        <p:spPr>
          <a:xfrm flipH="1" flipV="1">
            <a:off x="1350709" y="1369332"/>
            <a:ext cx="2088874" cy="1443222"/>
          </a:xfrm>
          <a:custGeom>
            <a:avLst/>
            <a:gdLst/>
            <a:ahLst/>
            <a:cxnLst/>
            <a:rect l="l" t="t" r="r" b="b"/>
            <a:pathLst>
              <a:path w="2088874" h="1443222">
                <a:moveTo>
                  <a:pt x="2088874" y="1443222"/>
                </a:moveTo>
                <a:lnTo>
                  <a:pt x="0" y="1443222"/>
                </a:lnTo>
                <a:lnTo>
                  <a:pt x="0" y="0"/>
                </a:lnTo>
                <a:lnTo>
                  <a:pt x="2088874" y="0"/>
                </a:lnTo>
                <a:lnTo>
                  <a:pt x="2088874" y="1443222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785366" y="6330668"/>
            <a:ext cx="3256132" cy="3361169"/>
          </a:xfrm>
          <a:custGeom>
            <a:avLst/>
            <a:gdLst/>
            <a:ahLst/>
            <a:cxnLst/>
            <a:rect l="l" t="t" r="r" b="b"/>
            <a:pathLst>
              <a:path w="3256132" h="3361169">
                <a:moveTo>
                  <a:pt x="0" y="0"/>
                </a:moveTo>
                <a:lnTo>
                  <a:pt x="3256132" y="0"/>
                </a:lnTo>
                <a:lnTo>
                  <a:pt x="3256132" y="3361168"/>
                </a:lnTo>
                <a:lnTo>
                  <a:pt x="0" y="3361168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Freeform 10"/>
          <p:cNvSpPr/>
          <p:nvPr/>
        </p:nvSpPr>
        <p:spPr>
          <a:xfrm>
            <a:off x="14618123" y="-534984"/>
            <a:ext cx="4389120" cy="4114800"/>
          </a:xfrm>
          <a:custGeom>
            <a:avLst/>
            <a:gdLst/>
            <a:ahLst/>
            <a:cxnLst/>
            <a:rect l="l" t="t" r="r" b="b"/>
            <a:pathLst>
              <a:path w="4389120" h="4114800">
                <a:moveTo>
                  <a:pt x="0" y="0"/>
                </a:moveTo>
                <a:lnTo>
                  <a:pt x="4389120" y="0"/>
                </a:lnTo>
                <a:lnTo>
                  <a:pt x="438912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2931147" y="3380017"/>
            <a:ext cx="12425705" cy="150919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76"/>
              </a:lnSpc>
            </a:pPr>
            <a:r>
              <a:rPr lang="he-IL" sz="9197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תרגול מבוא לחישוב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3564191" y="4958662"/>
            <a:ext cx="11159618" cy="13107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1200"/>
              </a:lnSpc>
            </a:pPr>
            <a:r>
              <a:rPr lang="he-IL" sz="8000" dirty="0">
                <a:solidFill>
                  <a:schemeClr val="accent3">
                    <a:lumMod val="50000"/>
                  </a:schemeClr>
                </a:solidFill>
                <a:latin typeface="Childling"/>
                <a:ea typeface="Childling"/>
                <a:sym typeface="Childling"/>
                <a:rtl/>
              </a:rPr>
              <a:t>ליאור בראון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458505" y="7065282"/>
            <a:ext cx="11159618" cy="12523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1200"/>
              </a:lnSpc>
            </a:pPr>
            <a:r>
              <a:rPr lang="he-IL" sz="5400" dirty="0">
                <a:solidFill>
                  <a:schemeClr val="accent3">
                    <a:lumMod val="50000"/>
                  </a:schemeClr>
                </a:solidFill>
                <a:latin typeface="Childling"/>
                <a:ea typeface="Childling"/>
                <a:sym typeface="Childling"/>
                <a:rtl/>
              </a:rPr>
              <a:t>ז’ מרחשוון תשפ”ו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8900" y="7447788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8560378">
            <a:off x="13982700" y="-1035812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552496" y="6523702"/>
            <a:ext cx="6832738" cy="3763298"/>
          </a:xfrm>
          <a:custGeom>
            <a:avLst/>
            <a:gdLst/>
            <a:ahLst/>
            <a:cxnLst/>
            <a:rect l="l" t="t" r="r" b="b"/>
            <a:pathLst>
              <a:path w="6832738" h="3763298">
                <a:moveTo>
                  <a:pt x="0" y="0"/>
                </a:moveTo>
                <a:lnTo>
                  <a:pt x="6832738" y="0"/>
                </a:lnTo>
                <a:lnTo>
                  <a:pt x="6832738" y="3763298"/>
                </a:lnTo>
                <a:lnTo>
                  <a:pt x="0" y="376329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3124200" y="1292274"/>
            <a:ext cx="11159618" cy="175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78"/>
              </a:lnSpc>
            </a:pPr>
            <a:r>
              <a:rPr lang="he-IL" sz="10699" dirty="0">
                <a:solidFill>
                  <a:srgbClr val="02602A"/>
                </a:solidFill>
                <a:latin typeface="Arial" panose="020B0604020202020204" pitchFamily="34" charset="0"/>
                <a:ea typeface="Childling"/>
                <a:cs typeface="Arial" panose="020B0604020202020204" pitchFamily="34" charset="0"/>
                <a:sym typeface="Childling"/>
              </a:rPr>
              <a:t>על מה נדבר במצגת?</a:t>
            </a:r>
            <a:endParaRPr lang="en-US" sz="10699" dirty="0">
              <a:solidFill>
                <a:srgbClr val="02602A"/>
              </a:solidFill>
              <a:latin typeface="Arial" panose="020B0604020202020204" pitchFamily="34" charset="0"/>
              <a:ea typeface="Childling"/>
              <a:cs typeface="Arial" panose="020B0604020202020204" pitchFamily="34" charset="0"/>
              <a:sym typeface="Childling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603603B4-E820-1029-BBA7-CC8D6CD103D0}"/>
              </a:ext>
            </a:extLst>
          </p:cNvPr>
          <p:cNvSpPr/>
          <p:nvPr/>
        </p:nvSpPr>
        <p:spPr>
          <a:xfrm>
            <a:off x="1371600" y="4410462"/>
            <a:ext cx="3107152" cy="7702617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9C7B619-B75F-20D1-1339-A3ED8C82EB21}"/>
              </a:ext>
            </a:extLst>
          </p:cNvPr>
          <p:cNvSpPr txBox="1"/>
          <p:nvPr/>
        </p:nvSpPr>
        <p:spPr>
          <a:xfrm>
            <a:off x="2433056" y="3094417"/>
            <a:ext cx="9326988" cy="54954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800" dirty="0"/>
              <a:t>היכרות</a:t>
            </a:r>
            <a:endParaRPr lang="en-US" sz="4800" dirty="0"/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800" dirty="0"/>
              <a:t>דגשים חשובים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800" dirty="0"/>
              <a:t>דגשים פחות חשובים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800" dirty="0"/>
              <a:t>דגשים סבבה כזה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800" dirty="0"/>
              <a:t>איך מתחילים?</a:t>
            </a:r>
          </a:p>
        </p:txBody>
      </p:sp>
    </p:spTree>
    <p:extLst>
      <p:ext uri="{BB962C8B-B14F-4D97-AF65-F5344CB8AC3E}">
        <p14:creationId xmlns:p14="http://schemas.microsoft.com/office/powerpoint/2010/main" val="421500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8900" y="7447788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3" name="Group 3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3564191" y="1192250"/>
            <a:ext cx="11159618" cy="129298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059"/>
              </a:lnSpc>
            </a:pPr>
            <a:r>
              <a:rPr lang="he-IL" sz="7899" dirty="0">
                <a:solidFill>
                  <a:srgbClr val="02602A"/>
                </a:solidFill>
                <a:latin typeface="Childling"/>
                <a:ea typeface="Childling"/>
                <a:sym typeface="Childling"/>
              </a:rPr>
              <a:t>קצת על עצמי</a:t>
            </a:r>
            <a:endParaRPr lang="en-US" sz="7899" dirty="0">
              <a:solidFill>
                <a:srgbClr val="02602A"/>
              </a:solidFill>
              <a:latin typeface="Childling"/>
              <a:ea typeface="Childling"/>
              <a:sym typeface="Childling"/>
            </a:endParaRPr>
          </a:p>
        </p:txBody>
      </p:sp>
      <p:sp>
        <p:nvSpPr>
          <p:cNvPr id="13" name="Freeform 13"/>
          <p:cNvSpPr/>
          <p:nvPr/>
        </p:nvSpPr>
        <p:spPr>
          <a:xfrm rot="-1749338">
            <a:off x="-162222" y="6559268"/>
            <a:ext cx="3256132" cy="3361169"/>
          </a:xfrm>
          <a:custGeom>
            <a:avLst/>
            <a:gdLst/>
            <a:ahLst/>
            <a:cxnLst/>
            <a:rect l="l" t="t" r="r" b="b"/>
            <a:pathLst>
              <a:path w="3256132" h="3361169">
                <a:moveTo>
                  <a:pt x="0" y="0"/>
                </a:moveTo>
                <a:lnTo>
                  <a:pt x="3256132" y="0"/>
                </a:lnTo>
                <a:lnTo>
                  <a:pt x="3256132" y="3361168"/>
                </a:lnTo>
                <a:lnTo>
                  <a:pt x="0" y="336116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4" name="Freeform 14"/>
          <p:cNvSpPr/>
          <p:nvPr/>
        </p:nvSpPr>
        <p:spPr>
          <a:xfrm>
            <a:off x="15673411" y="-534984"/>
            <a:ext cx="3333832" cy="3125467"/>
          </a:xfrm>
          <a:custGeom>
            <a:avLst/>
            <a:gdLst/>
            <a:ahLst/>
            <a:cxnLst/>
            <a:rect l="l" t="t" r="r" b="b"/>
            <a:pathLst>
              <a:path w="3333832" h="3125467">
                <a:moveTo>
                  <a:pt x="0" y="0"/>
                </a:moveTo>
                <a:lnTo>
                  <a:pt x="3333832" y="0"/>
                </a:lnTo>
                <a:lnTo>
                  <a:pt x="3333832" y="3125467"/>
                </a:lnTo>
                <a:lnTo>
                  <a:pt x="0" y="312546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5" name="Freeform 15"/>
          <p:cNvSpPr/>
          <p:nvPr/>
        </p:nvSpPr>
        <p:spPr>
          <a:xfrm>
            <a:off x="14398680" y="8091307"/>
            <a:ext cx="3986555" cy="2195693"/>
          </a:xfrm>
          <a:custGeom>
            <a:avLst/>
            <a:gdLst/>
            <a:ahLst/>
            <a:cxnLst/>
            <a:rect l="l" t="t" r="r" b="b"/>
            <a:pathLst>
              <a:path w="3986555" h="2195693">
                <a:moveTo>
                  <a:pt x="0" y="0"/>
                </a:moveTo>
                <a:lnTo>
                  <a:pt x="3986554" y="0"/>
                </a:lnTo>
                <a:lnTo>
                  <a:pt x="3986554" y="2195693"/>
                </a:lnTo>
                <a:lnTo>
                  <a:pt x="0" y="2195693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6" name="Freeform 16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18" name="Picture 17" descr="A picture of a person and person in white&#10;&#10;Description automatically generated">
            <a:extLst>
              <a:ext uri="{FF2B5EF4-FFF2-40B4-BE49-F238E27FC236}">
                <a16:creationId xmlns:a16="http://schemas.microsoft.com/office/drawing/2014/main" id="{59856CC2-2CE4-0620-0C57-6F0F878E578D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12" r="7812"/>
          <a:stretch/>
        </p:blipFill>
        <p:spPr>
          <a:xfrm rot="5400000">
            <a:off x="1142655" y="3348630"/>
            <a:ext cx="6417146" cy="3422478"/>
          </a:xfrm>
          <a:prstGeom prst="rect">
            <a:avLst/>
          </a:prstGeom>
        </p:spPr>
      </p:pic>
      <p:pic>
        <p:nvPicPr>
          <p:cNvPr id="24" name="Picture 23" descr="A child standing in a room&#10;&#10;Description automatically generated">
            <a:extLst>
              <a:ext uri="{FF2B5EF4-FFF2-40B4-BE49-F238E27FC236}">
                <a16:creationId xmlns:a16="http://schemas.microsoft.com/office/drawing/2014/main" id="{935482E1-E17B-33DB-13AE-472F73B93ED7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9" t="22276" b="23642"/>
          <a:stretch/>
        </p:blipFill>
        <p:spPr>
          <a:xfrm>
            <a:off x="6489699" y="5526977"/>
            <a:ext cx="2415775" cy="3341353"/>
          </a:xfrm>
          <a:prstGeom prst="rect">
            <a:avLst/>
          </a:prstGeom>
        </p:spPr>
      </p:pic>
      <p:pic>
        <p:nvPicPr>
          <p:cNvPr id="26" name="Picture 25" descr="A person and child taking a selfie&#10;&#10;Description automatically generated">
            <a:extLst>
              <a:ext uri="{FF2B5EF4-FFF2-40B4-BE49-F238E27FC236}">
                <a16:creationId xmlns:a16="http://schemas.microsoft.com/office/drawing/2014/main" id="{1F501970-0647-EEEC-8FB9-5388997C683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0800" y="2590483"/>
            <a:ext cx="3422478" cy="2561577"/>
          </a:xfrm>
          <a:prstGeom prst="rect">
            <a:avLst/>
          </a:prstGeom>
        </p:spPr>
      </p:pic>
      <p:pic>
        <p:nvPicPr>
          <p:cNvPr id="30" name="Picture 29" descr="A blue book with white text and pictures of men&#10;&#10;Description automatically generated">
            <a:extLst>
              <a:ext uri="{FF2B5EF4-FFF2-40B4-BE49-F238E27FC236}">
                <a16:creationId xmlns:a16="http://schemas.microsoft.com/office/drawing/2014/main" id="{8CED803C-7047-AC1A-5D99-105596287939}"/>
              </a:ext>
            </a:extLst>
          </p:cNvPr>
          <p:cNvPicPr>
            <a:picLocks noChangeAspect="1"/>
          </p:cNvPicPr>
          <p:nvPr/>
        </p:nvPicPr>
        <p:blipFill rotWithShape="1"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70" r="37796"/>
          <a:stretch/>
        </p:blipFill>
        <p:spPr>
          <a:xfrm rot="5400000">
            <a:off x="2139667" y="1374642"/>
            <a:ext cx="4741665" cy="5566303"/>
          </a:xfrm>
          <a:prstGeom prst="rect">
            <a:avLst/>
          </a:prstGeom>
        </p:spPr>
      </p:pic>
      <p:pic>
        <p:nvPicPr>
          <p:cNvPr id="32" name="Picture 31" descr="A blue sign with pictures of men&#10;&#10;Description automatically generated">
            <a:extLst>
              <a:ext uri="{FF2B5EF4-FFF2-40B4-BE49-F238E27FC236}">
                <a16:creationId xmlns:a16="http://schemas.microsoft.com/office/drawing/2014/main" id="{1379F7DC-12EF-8C4C-2BE2-79566E2A8831}"/>
              </a:ext>
            </a:extLst>
          </p:cNvPr>
          <p:cNvPicPr>
            <a:picLocks noChangeAspect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04" t="21134" r="37392" b="52592"/>
          <a:stretch/>
        </p:blipFill>
        <p:spPr>
          <a:xfrm rot="16200000">
            <a:off x="9439219" y="1975310"/>
            <a:ext cx="4009290" cy="5477625"/>
          </a:xfrm>
          <a:prstGeom prst="rect">
            <a:avLst/>
          </a:prstGeom>
        </p:spPr>
      </p:pic>
      <p:pic>
        <p:nvPicPr>
          <p:cNvPr id="34" name="Picture 33" descr="A group of people standing in a room&#10;&#10;Description automatically generated">
            <a:extLst>
              <a:ext uri="{FF2B5EF4-FFF2-40B4-BE49-F238E27FC236}">
                <a16:creationId xmlns:a16="http://schemas.microsoft.com/office/drawing/2014/main" id="{7E09CBE8-408C-1C32-849A-BD333E83F85E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3645" y="2927270"/>
            <a:ext cx="5299876" cy="3974906"/>
          </a:xfrm>
          <a:prstGeom prst="rect">
            <a:avLst/>
          </a:prstGeom>
        </p:spPr>
      </p:pic>
      <p:pic>
        <p:nvPicPr>
          <p:cNvPr id="28" name="Picture 27" descr="A person with a hat and hands up&#10;&#10;Description automatically generated">
            <a:extLst>
              <a:ext uri="{FF2B5EF4-FFF2-40B4-BE49-F238E27FC236}">
                <a16:creationId xmlns:a16="http://schemas.microsoft.com/office/drawing/2014/main" id="{C52B8FD8-FFBD-1819-9EAF-DFEBB68324B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39032" y="2648783"/>
            <a:ext cx="3973117" cy="5297489"/>
          </a:xfrm>
          <a:prstGeom prst="rect">
            <a:avLst/>
          </a:prstGeom>
        </p:spPr>
      </p:pic>
      <p:pic>
        <p:nvPicPr>
          <p:cNvPr id="36" name="Picture 35" descr="A group of people standing next to each other&#10;&#10;Description automatically generated">
            <a:extLst>
              <a:ext uri="{FF2B5EF4-FFF2-40B4-BE49-F238E27FC236}">
                <a16:creationId xmlns:a16="http://schemas.microsoft.com/office/drawing/2014/main" id="{969706C1-460F-EA07-F468-E616BAB86E51}"/>
              </a:ext>
            </a:extLst>
          </p:cNvPr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6" t="19467"/>
          <a:stretch/>
        </p:blipFill>
        <p:spPr>
          <a:xfrm>
            <a:off x="5098764" y="3141059"/>
            <a:ext cx="7315201" cy="5098319"/>
          </a:xfrm>
          <a:prstGeom prst="rect">
            <a:avLst/>
          </a:prstGeom>
        </p:spPr>
      </p:pic>
      <p:sp>
        <p:nvSpPr>
          <p:cNvPr id="7" name="Freeform 8">
            <a:extLst>
              <a:ext uri="{FF2B5EF4-FFF2-40B4-BE49-F238E27FC236}">
                <a16:creationId xmlns:a16="http://schemas.microsoft.com/office/drawing/2014/main" id="{D7F38D88-A38C-66DF-342C-17AA0A3EEF87}"/>
              </a:ext>
            </a:extLst>
          </p:cNvPr>
          <p:cNvSpPr/>
          <p:nvPr/>
        </p:nvSpPr>
        <p:spPr>
          <a:xfrm rot="8100000">
            <a:off x="3138628" y="3683979"/>
            <a:ext cx="3422479" cy="4656208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6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6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6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6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6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6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6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6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6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6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6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6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6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3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6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3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11825" y="-781050"/>
            <a:ext cx="7219950" cy="12668250"/>
            <a:chOff x="0" y="0"/>
            <a:chExt cx="1901551" cy="333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1551" cy="3336494"/>
            </a:xfrm>
            <a:custGeom>
              <a:avLst/>
              <a:gdLst/>
              <a:ahLst/>
              <a:cxnLst/>
              <a:rect l="l" t="t" r="r" b="b"/>
              <a:pathLst>
                <a:path w="1901551" h="3336494">
                  <a:moveTo>
                    <a:pt x="950775" y="0"/>
                  </a:moveTo>
                  <a:cubicBezTo>
                    <a:pt x="425677" y="0"/>
                    <a:pt x="0" y="746900"/>
                    <a:pt x="0" y="1668247"/>
                  </a:cubicBezTo>
                  <a:cubicBezTo>
                    <a:pt x="0" y="2589594"/>
                    <a:pt x="425677" y="3336494"/>
                    <a:pt x="950775" y="3336494"/>
                  </a:cubicBezTo>
                  <a:cubicBezTo>
                    <a:pt x="1475874" y="3336494"/>
                    <a:pt x="1901551" y="2589594"/>
                    <a:pt x="1901551" y="1668247"/>
                  </a:cubicBezTo>
                  <a:cubicBezTo>
                    <a:pt x="1901551" y="746900"/>
                    <a:pt x="1475874" y="0"/>
                    <a:pt x="950775" y="0"/>
                  </a:cubicBezTo>
                  <a:close/>
                </a:path>
              </a:pathLst>
            </a:custGeom>
            <a:solidFill>
              <a:srgbClr val="63B231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8270" y="274696"/>
              <a:ext cx="1545010" cy="2749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800000">
            <a:off x="562531" y="3143160"/>
            <a:ext cx="2984328" cy="7434258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Freeform 9"/>
          <p:cNvSpPr/>
          <p:nvPr/>
        </p:nvSpPr>
        <p:spPr>
          <a:xfrm>
            <a:off x="12082567" y="6562725"/>
            <a:ext cx="7315200" cy="3963508"/>
          </a:xfrm>
          <a:custGeom>
            <a:avLst/>
            <a:gdLst/>
            <a:ahLst/>
            <a:cxnLst/>
            <a:rect l="l" t="t" r="r" b="b"/>
            <a:pathLst>
              <a:path w="7315200" h="3963508">
                <a:moveTo>
                  <a:pt x="0" y="0"/>
                </a:moveTo>
                <a:lnTo>
                  <a:pt x="7315200" y="0"/>
                </a:lnTo>
                <a:lnTo>
                  <a:pt x="7315200" y="3963508"/>
                </a:lnTo>
                <a:lnTo>
                  <a:pt x="0" y="396350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 rot="2213496">
            <a:off x="15224812" y="-490217"/>
            <a:ext cx="4523166" cy="3618533"/>
          </a:xfrm>
          <a:custGeom>
            <a:avLst/>
            <a:gdLst/>
            <a:ahLst/>
            <a:cxnLst/>
            <a:rect l="l" t="t" r="r" b="b"/>
            <a:pathLst>
              <a:path w="4523166" h="3618533">
                <a:moveTo>
                  <a:pt x="0" y="0"/>
                </a:moveTo>
                <a:lnTo>
                  <a:pt x="4523165" y="0"/>
                </a:lnTo>
                <a:lnTo>
                  <a:pt x="4523165" y="3618533"/>
                </a:lnTo>
                <a:lnTo>
                  <a:pt x="0" y="361853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4343400" y="1154650"/>
            <a:ext cx="9860388" cy="147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54"/>
              </a:lnSpc>
            </a:pPr>
            <a:r>
              <a:rPr lang="he-IL" sz="8000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דגשים חשובים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E4AC7867-6FB3-3CD2-7F8D-B8570485874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739067155"/>
              </p:ext>
            </p:extLst>
          </p:nvPr>
        </p:nvGraphicFramePr>
        <p:xfrm>
          <a:off x="3889184" y="2942437"/>
          <a:ext cx="9682943" cy="56092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A859420A-9C54-441A-9FEF-7E148C3AB2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556583D9-6F4C-49BA-BBC6-3BE319F1F42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D72C57EC-A3F6-4103-B398-DB1FD50DD6D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804A47E4-08D9-4C67-86FC-5CB7E8EB4F1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3CBD717-3AC3-4B3E-845B-415D3F627AC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graphicEl>
                                              <a:dgm id="{EFD55CC9-2914-4348-BA5C-0783CB7710B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5" grpId="0">
        <p:bldSub>
          <a:bldDgm bld="one"/>
        </p:bldSub>
      </p:bldGraphic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11825" y="-781050"/>
            <a:ext cx="7219950" cy="12668250"/>
            <a:chOff x="0" y="0"/>
            <a:chExt cx="1901551" cy="333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1551" cy="3336494"/>
            </a:xfrm>
            <a:custGeom>
              <a:avLst/>
              <a:gdLst/>
              <a:ahLst/>
              <a:cxnLst/>
              <a:rect l="l" t="t" r="r" b="b"/>
              <a:pathLst>
                <a:path w="1901551" h="3336494">
                  <a:moveTo>
                    <a:pt x="950775" y="0"/>
                  </a:moveTo>
                  <a:cubicBezTo>
                    <a:pt x="425677" y="0"/>
                    <a:pt x="0" y="746900"/>
                    <a:pt x="0" y="1668247"/>
                  </a:cubicBezTo>
                  <a:cubicBezTo>
                    <a:pt x="0" y="2589594"/>
                    <a:pt x="425677" y="3336494"/>
                    <a:pt x="950775" y="3336494"/>
                  </a:cubicBezTo>
                  <a:cubicBezTo>
                    <a:pt x="1475874" y="3336494"/>
                    <a:pt x="1901551" y="2589594"/>
                    <a:pt x="1901551" y="1668247"/>
                  </a:cubicBezTo>
                  <a:cubicBezTo>
                    <a:pt x="1901551" y="746900"/>
                    <a:pt x="1475874" y="0"/>
                    <a:pt x="950775" y="0"/>
                  </a:cubicBezTo>
                  <a:close/>
                </a:path>
              </a:pathLst>
            </a:custGeom>
            <a:solidFill>
              <a:srgbClr val="63B231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8270" y="274696"/>
              <a:ext cx="1545010" cy="2749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12082567" y="6562725"/>
            <a:ext cx="7315200" cy="3963508"/>
          </a:xfrm>
          <a:custGeom>
            <a:avLst/>
            <a:gdLst/>
            <a:ahLst/>
            <a:cxnLst/>
            <a:rect l="l" t="t" r="r" b="b"/>
            <a:pathLst>
              <a:path w="7315200" h="3963508">
                <a:moveTo>
                  <a:pt x="0" y="0"/>
                </a:moveTo>
                <a:lnTo>
                  <a:pt x="7315200" y="0"/>
                </a:lnTo>
                <a:lnTo>
                  <a:pt x="7315200" y="3963508"/>
                </a:lnTo>
                <a:lnTo>
                  <a:pt x="0" y="396350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1" name="Freeform 11"/>
          <p:cNvSpPr/>
          <p:nvPr/>
        </p:nvSpPr>
        <p:spPr>
          <a:xfrm rot="2213496">
            <a:off x="15224812" y="-490217"/>
            <a:ext cx="4523166" cy="3618533"/>
          </a:xfrm>
          <a:custGeom>
            <a:avLst/>
            <a:gdLst/>
            <a:ahLst/>
            <a:cxnLst/>
            <a:rect l="l" t="t" r="r" b="b"/>
            <a:pathLst>
              <a:path w="4523166" h="3618533">
                <a:moveTo>
                  <a:pt x="0" y="0"/>
                </a:moveTo>
                <a:lnTo>
                  <a:pt x="4523165" y="0"/>
                </a:lnTo>
                <a:lnTo>
                  <a:pt x="4523165" y="3618533"/>
                </a:lnTo>
                <a:lnTo>
                  <a:pt x="0" y="3618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4343400" y="1154650"/>
            <a:ext cx="9860388" cy="147425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54"/>
              </a:lnSpc>
            </a:pPr>
            <a:r>
              <a:rPr lang="he-IL" sz="8000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דגשים </a:t>
            </a:r>
            <a:r>
              <a:rPr lang="he-IL" sz="6000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פחות</a:t>
            </a:r>
            <a:r>
              <a:rPr lang="he-IL" sz="8000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 חשובים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FB92B9-063E-1B64-E9D5-FDE758A120A7}"/>
              </a:ext>
            </a:extLst>
          </p:cNvPr>
          <p:cNvSpPr txBox="1"/>
          <p:nvPr/>
        </p:nvSpPr>
        <p:spPr>
          <a:xfrm>
            <a:off x="4646636" y="2760170"/>
            <a:ext cx="9326988" cy="5619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שעה וחצי ברצף ללא הפסקות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התרגול ב-</a:t>
            </a:r>
            <a:r>
              <a:rPr lang="en-US" sz="4000" dirty="0"/>
              <a:t>zoom</a:t>
            </a:r>
            <a:r>
              <a:rPr lang="he-IL" sz="4000" dirty="0"/>
              <a:t> ומוקלט</a:t>
            </a:r>
            <a:r>
              <a:rPr lang="en-US" sz="4000" dirty="0"/>
              <a:t>;</a:t>
            </a:r>
            <a:r>
              <a:rPr lang="he-IL" sz="4000" dirty="0"/>
              <a:t> מומלץ מאוד להיות</a:t>
            </a:r>
            <a:br>
              <a:rPr lang="en-US" sz="4000" dirty="0"/>
            </a:br>
            <a:r>
              <a:rPr lang="he-IL" sz="4000" dirty="0"/>
              <a:t>נוכחים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בתרגול בעיקר נכתוב קוד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אני זמין במייל המופיע בסילבוס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L" sz="4400" dirty="0"/>
          </a:p>
        </p:txBody>
      </p:sp>
      <p:sp>
        <p:nvSpPr>
          <p:cNvPr id="16" name="Freeform 8">
            <a:extLst>
              <a:ext uri="{FF2B5EF4-FFF2-40B4-BE49-F238E27FC236}">
                <a16:creationId xmlns:a16="http://schemas.microsoft.com/office/drawing/2014/main" id="{3AF29ED7-8278-78F8-73E4-29DD6B87C363}"/>
              </a:ext>
            </a:extLst>
          </p:cNvPr>
          <p:cNvSpPr/>
          <p:nvPr/>
        </p:nvSpPr>
        <p:spPr>
          <a:xfrm rot="9000000">
            <a:off x="268131" y="1087975"/>
            <a:ext cx="3257444" cy="7480310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</p:spTree>
    <p:extLst>
      <p:ext uri="{BB962C8B-B14F-4D97-AF65-F5344CB8AC3E}">
        <p14:creationId xmlns:p14="http://schemas.microsoft.com/office/powerpoint/2010/main" val="590203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5311825" y="-781050"/>
            <a:ext cx="7219950" cy="12668250"/>
            <a:chOff x="0" y="0"/>
            <a:chExt cx="1901551" cy="333649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1901551" cy="3336494"/>
            </a:xfrm>
            <a:custGeom>
              <a:avLst/>
              <a:gdLst/>
              <a:ahLst/>
              <a:cxnLst/>
              <a:rect l="l" t="t" r="r" b="b"/>
              <a:pathLst>
                <a:path w="1901551" h="3336494">
                  <a:moveTo>
                    <a:pt x="950775" y="0"/>
                  </a:moveTo>
                  <a:cubicBezTo>
                    <a:pt x="425677" y="0"/>
                    <a:pt x="0" y="746900"/>
                    <a:pt x="0" y="1668247"/>
                  </a:cubicBezTo>
                  <a:cubicBezTo>
                    <a:pt x="0" y="2589594"/>
                    <a:pt x="425677" y="3336494"/>
                    <a:pt x="950775" y="3336494"/>
                  </a:cubicBezTo>
                  <a:cubicBezTo>
                    <a:pt x="1475874" y="3336494"/>
                    <a:pt x="1901551" y="2589594"/>
                    <a:pt x="1901551" y="1668247"/>
                  </a:cubicBezTo>
                  <a:cubicBezTo>
                    <a:pt x="1901551" y="746900"/>
                    <a:pt x="1475874" y="0"/>
                    <a:pt x="950775" y="0"/>
                  </a:cubicBezTo>
                  <a:close/>
                </a:path>
              </a:pathLst>
            </a:custGeom>
            <a:solidFill>
              <a:srgbClr val="63B231"/>
            </a:soli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178270" y="274696"/>
              <a:ext cx="1545010" cy="274900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028700" y="884039"/>
            <a:ext cx="16230600" cy="8374261"/>
            <a:chOff x="0" y="-38100"/>
            <a:chExt cx="4274726" cy="220556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en-IL" dirty="0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 rot="13500000">
            <a:off x="-1331314" y="4500777"/>
            <a:ext cx="3533870" cy="8515350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  <p:sp>
        <p:nvSpPr>
          <p:cNvPr id="11" name="Freeform 11"/>
          <p:cNvSpPr/>
          <p:nvPr/>
        </p:nvSpPr>
        <p:spPr>
          <a:xfrm rot="2213496">
            <a:off x="15224812" y="-490217"/>
            <a:ext cx="4523166" cy="3618533"/>
          </a:xfrm>
          <a:custGeom>
            <a:avLst/>
            <a:gdLst/>
            <a:ahLst/>
            <a:cxnLst/>
            <a:rect l="l" t="t" r="r" b="b"/>
            <a:pathLst>
              <a:path w="4523166" h="3618533">
                <a:moveTo>
                  <a:pt x="0" y="0"/>
                </a:moveTo>
                <a:lnTo>
                  <a:pt x="4523165" y="0"/>
                </a:lnTo>
                <a:lnTo>
                  <a:pt x="4523165" y="3618533"/>
                </a:lnTo>
                <a:lnTo>
                  <a:pt x="0" y="361853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TextBox 12"/>
          <p:cNvSpPr txBox="1"/>
          <p:nvPr/>
        </p:nvSpPr>
        <p:spPr>
          <a:xfrm>
            <a:off x="4343400" y="1154650"/>
            <a:ext cx="9860388" cy="14509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 rtl="1">
              <a:lnSpc>
                <a:spcPts val="12854"/>
              </a:lnSpc>
            </a:pPr>
            <a:r>
              <a:rPr lang="he-IL" sz="7200" dirty="0">
                <a:solidFill>
                  <a:srgbClr val="02602A"/>
                </a:solidFill>
                <a:latin typeface="Childling"/>
                <a:ea typeface="Childling"/>
                <a:sym typeface="Childling"/>
                <a:rtl/>
              </a:rPr>
              <a:t>דגשים סבבה כזה</a:t>
            </a:r>
          </a:p>
        </p:txBody>
      </p:sp>
      <p:sp>
        <p:nvSpPr>
          <p:cNvPr id="13" name="Freeform 13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FB92B9-063E-1B64-E9D5-FDE758A120A7}"/>
              </a:ext>
            </a:extLst>
          </p:cNvPr>
          <p:cNvSpPr txBox="1"/>
          <p:nvPr/>
        </p:nvSpPr>
        <p:spPr>
          <a:xfrm>
            <a:off x="1908122" y="2895909"/>
            <a:ext cx="10283878" cy="56196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 </a:t>
            </a:r>
            <a:r>
              <a:rPr lang="en-US" sz="4000" dirty="0"/>
              <a:t>GitHub</a:t>
            </a:r>
            <a:r>
              <a:rPr lang="he-IL" sz="4000" dirty="0"/>
              <a:t> - </a:t>
            </a:r>
            <a:r>
              <a:rPr lang="en-US" sz="2400" dirty="0">
                <a:hlinkClick r:id="rId8"/>
              </a:rPr>
              <a:t>https://github.com/liorbrown/Introduction-to-Programming</a:t>
            </a:r>
            <a:endParaRPr lang="he-IL" sz="4000" dirty="0"/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e-IL" sz="4000" dirty="0"/>
              <a:t>סביבת עבודה:</a:t>
            </a:r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Windows</a:t>
            </a:r>
            <a:endParaRPr lang="he-IL" sz="4000" dirty="0"/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/>
              <a:t>Python 3.13</a:t>
            </a:r>
            <a:endParaRPr lang="en-US" sz="4000" dirty="0"/>
          </a:p>
          <a:p>
            <a:pPr marL="742950" lvl="1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/>
              <a:t>PyCharm</a:t>
            </a:r>
          </a:p>
          <a:p>
            <a:pPr marL="285750" indent="-285750" algn="r" rtl="1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IL" sz="4400" dirty="0"/>
          </a:p>
        </p:txBody>
      </p:sp>
      <p:sp>
        <p:nvSpPr>
          <p:cNvPr id="14" name="Freeform 8">
            <a:extLst>
              <a:ext uri="{FF2B5EF4-FFF2-40B4-BE49-F238E27FC236}">
                <a16:creationId xmlns:a16="http://schemas.microsoft.com/office/drawing/2014/main" id="{951214CE-D70E-8CBA-A2DB-32FD04FB1F4B}"/>
              </a:ext>
            </a:extLst>
          </p:cNvPr>
          <p:cNvSpPr/>
          <p:nvPr/>
        </p:nvSpPr>
        <p:spPr>
          <a:xfrm>
            <a:off x="11552496" y="6523702"/>
            <a:ext cx="6832738" cy="3763298"/>
          </a:xfrm>
          <a:custGeom>
            <a:avLst/>
            <a:gdLst/>
            <a:ahLst/>
            <a:cxnLst/>
            <a:rect l="l" t="t" r="r" b="b"/>
            <a:pathLst>
              <a:path w="6832738" h="3763298">
                <a:moveTo>
                  <a:pt x="0" y="0"/>
                </a:moveTo>
                <a:lnTo>
                  <a:pt x="6832738" y="0"/>
                </a:lnTo>
                <a:lnTo>
                  <a:pt x="6832738" y="3763298"/>
                </a:lnTo>
                <a:lnTo>
                  <a:pt x="0" y="37632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820975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ED95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2628900" y="7447788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Freeform 3"/>
          <p:cNvSpPr/>
          <p:nvPr/>
        </p:nvSpPr>
        <p:spPr>
          <a:xfrm rot="-8560378">
            <a:off x="13982700" y="-1035812"/>
            <a:ext cx="7315200" cy="3621024"/>
          </a:xfrm>
          <a:custGeom>
            <a:avLst/>
            <a:gdLst/>
            <a:ahLst/>
            <a:cxnLst/>
            <a:rect l="l" t="t" r="r" b="b"/>
            <a:pathLst>
              <a:path w="7315200" h="3621024">
                <a:moveTo>
                  <a:pt x="0" y="0"/>
                </a:moveTo>
                <a:lnTo>
                  <a:pt x="7315200" y="0"/>
                </a:lnTo>
                <a:lnTo>
                  <a:pt x="7315200" y="3621024"/>
                </a:lnTo>
                <a:lnTo>
                  <a:pt x="0" y="36210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grpSp>
        <p:nvGrpSpPr>
          <p:cNvPr id="4" name="Group 4"/>
          <p:cNvGrpSpPr/>
          <p:nvPr/>
        </p:nvGrpSpPr>
        <p:grpSpPr>
          <a:xfrm>
            <a:off x="1028700" y="1028700"/>
            <a:ext cx="16230600" cy="8229600"/>
            <a:chOff x="0" y="0"/>
            <a:chExt cx="4274726" cy="2167467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4274726" cy="2167467"/>
            </a:xfrm>
            <a:custGeom>
              <a:avLst/>
              <a:gdLst/>
              <a:ahLst/>
              <a:cxnLst/>
              <a:rect l="l" t="t" r="r" b="b"/>
              <a:pathLst>
                <a:path w="4274726" h="2167467">
                  <a:moveTo>
                    <a:pt x="0" y="0"/>
                  </a:moveTo>
                  <a:lnTo>
                    <a:pt x="4274726" y="0"/>
                  </a:lnTo>
                  <a:lnTo>
                    <a:pt x="4274726" y="2167467"/>
                  </a:lnTo>
                  <a:lnTo>
                    <a:pt x="0" y="2167467"/>
                  </a:lnTo>
                  <a:close/>
                </a:path>
              </a:pathLst>
            </a:custGeom>
            <a:solidFill>
              <a:srgbClr val="FFFFFF"/>
            </a:solidFill>
            <a:ln w="104775" cap="sq">
              <a:solidFill>
                <a:srgbClr val="008037"/>
              </a:solidFill>
              <a:prstDash val="lgDash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-38100"/>
              <a:ext cx="4274726" cy="220556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8" name="Freeform 8"/>
          <p:cNvSpPr/>
          <p:nvPr/>
        </p:nvSpPr>
        <p:spPr>
          <a:xfrm>
            <a:off x="11552496" y="6523702"/>
            <a:ext cx="6832738" cy="3763298"/>
          </a:xfrm>
          <a:custGeom>
            <a:avLst/>
            <a:gdLst/>
            <a:ahLst/>
            <a:cxnLst/>
            <a:rect l="l" t="t" r="r" b="b"/>
            <a:pathLst>
              <a:path w="6832738" h="3763298">
                <a:moveTo>
                  <a:pt x="0" y="0"/>
                </a:moveTo>
                <a:lnTo>
                  <a:pt x="6832738" y="0"/>
                </a:lnTo>
                <a:lnTo>
                  <a:pt x="6832738" y="3763298"/>
                </a:lnTo>
                <a:lnTo>
                  <a:pt x="0" y="376329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9" name="TextBox 9"/>
          <p:cNvSpPr txBox="1"/>
          <p:nvPr/>
        </p:nvSpPr>
        <p:spPr>
          <a:xfrm>
            <a:off x="3124200" y="1143653"/>
            <a:ext cx="11159618" cy="17550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4978"/>
              </a:lnSpc>
            </a:pPr>
            <a:r>
              <a:rPr lang="he-IL" sz="8800" dirty="0">
                <a:solidFill>
                  <a:srgbClr val="02602A"/>
                </a:solidFill>
                <a:latin typeface="Arial" panose="020B0604020202020204" pitchFamily="34" charset="0"/>
                <a:ea typeface="Childling"/>
                <a:cs typeface="Arial" panose="020B0604020202020204" pitchFamily="34" charset="0"/>
                <a:sym typeface="Childling"/>
              </a:rPr>
              <a:t>אז איך מתחילים?</a:t>
            </a:r>
            <a:endParaRPr lang="en-US" sz="8800" dirty="0">
              <a:solidFill>
                <a:srgbClr val="02602A"/>
              </a:solidFill>
              <a:latin typeface="Arial" panose="020B0604020202020204" pitchFamily="34" charset="0"/>
              <a:ea typeface="Childling"/>
              <a:cs typeface="Arial" panose="020B0604020202020204" pitchFamily="34" charset="0"/>
              <a:sym typeface="Childling"/>
            </a:endParaRPr>
          </a:p>
        </p:txBody>
      </p:sp>
      <p:sp>
        <p:nvSpPr>
          <p:cNvPr id="11" name="Freeform 11"/>
          <p:cNvSpPr/>
          <p:nvPr/>
        </p:nvSpPr>
        <p:spPr>
          <a:xfrm>
            <a:off x="5486400" y="-16672"/>
            <a:ext cx="7315200" cy="1582743"/>
          </a:xfrm>
          <a:custGeom>
            <a:avLst/>
            <a:gdLst/>
            <a:ahLst/>
            <a:cxnLst/>
            <a:rect l="l" t="t" r="r" b="b"/>
            <a:pathLst>
              <a:path w="7315200" h="1582743">
                <a:moveTo>
                  <a:pt x="0" y="0"/>
                </a:moveTo>
                <a:lnTo>
                  <a:pt x="7315200" y="0"/>
                </a:lnTo>
                <a:lnTo>
                  <a:pt x="7315200" y="1582744"/>
                </a:lnTo>
                <a:lnTo>
                  <a:pt x="0" y="158274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12" name="Freeform 8">
            <a:extLst>
              <a:ext uri="{FF2B5EF4-FFF2-40B4-BE49-F238E27FC236}">
                <a16:creationId xmlns:a16="http://schemas.microsoft.com/office/drawing/2014/main" id="{603603B4-E820-1029-BBA7-CC8D6CD103D0}"/>
              </a:ext>
            </a:extLst>
          </p:cNvPr>
          <p:cNvSpPr/>
          <p:nvPr/>
        </p:nvSpPr>
        <p:spPr>
          <a:xfrm rot="18000000">
            <a:off x="16521065" y="688908"/>
            <a:ext cx="3533870" cy="8515350"/>
          </a:xfrm>
          <a:custGeom>
            <a:avLst/>
            <a:gdLst/>
            <a:ahLst/>
            <a:cxnLst/>
            <a:rect l="l" t="t" r="r" b="b"/>
            <a:pathLst>
              <a:path w="3533870" h="8515350">
                <a:moveTo>
                  <a:pt x="0" y="0"/>
                </a:moveTo>
                <a:lnTo>
                  <a:pt x="3533870" y="0"/>
                </a:lnTo>
                <a:lnTo>
                  <a:pt x="3533870" y="8515350"/>
                </a:lnTo>
                <a:lnTo>
                  <a:pt x="0" y="851535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IL" dirty="0"/>
          </a:p>
        </p:txBody>
      </p:sp>
      <p:graphicFrame>
        <p:nvGraphicFramePr>
          <p:cNvPr id="7" name="דיאגרמה 6">
            <a:extLst>
              <a:ext uri="{FF2B5EF4-FFF2-40B4-BE49-F238E27FC236}">
                <a16:creationId xmlns:a16="http://schemas.microsoft.com/office/drawing/2014/main" id="{8BFA764F-EDBF-1F2C-0D35-82A0217F06A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85012469"/>
              </p:ext>
            </p:extLst>
          </p:nvPr>
        </p:nvGraphicFramePr>
        <p:xfrm>
          <a:off x="3727695" y="3114419"/>
          <a:ext cx="9527821" cy="529093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0" r:lo="rId11" r:qs="rId12" r:cs="rId13"/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281</TotalTime>
  <Words>120</Words>
  <Application>Microsoft Office PowerPoint</Application>
  <PresentationFormat>מותאם אישית</PresentationFormat>
  <Paragraphs>35</Paragraphs>
  <Slides>7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3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7</vt:i4>
      </vt:variant>
    </vt:vector>
  </HeadingPairs>
  <TitlesOfParts>
    <vt:vector size="11" baseType="lpstr">
      <vt:lpstr>Childling</vt:lpstr>
      <vt:lpstr>Calibri</vt:lpstr>
      <vt:lpstr>Arial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תרגול מבוא לחישוב</dc:title>
  <cp:lastModifiedBy>ליאור בראון</cp:lastModifiedBy>
  <cp:revision>1</cp:revision>
  <dcterms:created xsi:type="dcterms:W3CDTF">2006-08-16T00:00:00Z</dcterms:created>
  <dcterms:modified xsi:type="dcterms:W3CDTF">2025-10-17T07:23:55Z</dcterms:modified>
  <dc:identifier>DAG18CCtOXA</dc:identifier>
</cp:coreProperties>
</file>